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68" r:id="rId2"/>
  </p:sldMasterIdLst>
  <p:notesMasterIdLst>
    <p:notesMasterId r:id="rId26"/>
  </p:notesMasterIdLst>
  <p:sldIdLst>
    <p:sldId id="256" r:id="rId3"/>
    <p:sldId id="257" r:id="rId4"/>
    <p:sldId id="258" r:id="rId5"/>
    <p:sldId id="269" r:id="rId6"/>
    <p:sldId id="270" r:id="rId7"/>
    <p:sldId id="271" r:id="rId8"/>
    <p:sldId id="272" r:id="rId9"/>
    <p:sldId id="259" r:id="rId10"/>
    <p:sldId id="268" r:id="rId11"/>
    <p:sldId id="263" r:id="rId12"/>
    <p:sldId id="264" r:id="rId13"/>
    <p:sldId id="265" r:id="rId14"/>
    <p:sldId id="273" r:id="rId15"/>
    <p:sldId id="274" r:id="rId16"/>
    <p:sldId id="275" r:id="rId17"/>
    <p:sldId id="266" r:id="rId18"/>
    <p:sldId id="276" r:id="rId19"/>
    <p:sldId id="267" r:id="rId20"/>
    <p:sldId id="277" r:id="rId21"/>
    <p:sldId id="278" r:id="rId22"/>
    <p:sldId id="279" r:id="rId23"/>
    <p:sldId id="280" r:id="rId24"/>
    <p:sldId id="282" r:id="rId25"/>
  </p:sldIdLst>
  <p:sldSz cx="12192000" cy="6858000"/>
  <p:notesSz cx="12192000" cy="6858000"/>
  <p:defaultText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pos="597">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4" d="100"/>
          <a:sy n="94" d="100"/>
        </p:scale>
        <p:origin x="245" y="77"/>
      </p:cViewPr>
      <p:guideLst>
        <p:guide pos="3840"/>
        <p:guide pos="597"/>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63E6DB-68F5-4C5D-8EB8-828336A180F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ru-RU"/>
        </a:p>
      </dgm:t>
    </dgm:pt>
    <dgm:pt modelId="{D630EF64-1F13-458A-AE2F-5D62921CFD9F}">
      <dgm:prSet phldrT="[Текст]"/>
      <dgm:spPr/>
      <dgm:t>
        <a:bodyPr/>
        <a:lstStyle/>
        <a:p>
          <a:r>
            <a:rPr lang="ru-RU" dirty="0"/>
            <a:t>Малая грузоподъёмность</a:t>
          </a:r>
        </a:p>
      </dgm:t>
    </dgm:pt>
    <dgm:pt modelId="{B69E735B-E439-437D-95B7-BE52878793CB}" type="parTrans" cxnId="{7EA981B9-AF0E-4EFE-9B9E-035DB2EE573E}">
      <dgm:prSet/>
      <dgm:spPr/>
      <dgm:t>
        <a:bodyPr/>
        <a:lstStyle/>
        <a:p>
          <a:endParaRPr lang="ru-RU"/>
        </a:p>
      </dgm:t>
    </dgm:pt>
    <dgm:pt modelId="{11A10504-9C1B-4201-831F-AEC24E6255A1}" type="sibTrans" cxnId="{7EA981B9-AF0E-4EFE-9B9E-035DB2EE573E}">
      <dgm:prSet/>
      <dgm:spPr/>
      <dgm:t>
        <a:bodyPr/>
        <a:lstStyle/>
        <a:p>
          <a:endParaRPr lang="ru-RU"/>
        </a:p>
      </dgm:t>
    </dgm:pt>
    <dgm:pt modelId="{4860F9D3-1432-43AD-B6F9-855766E22A4B}">
      <dgm:prSet phldrT="[Текст]"/>
      <dgm:spPr/>
      <dgm:t>
        <a:bodyPr/>
        <a:lstStyle/>
        <a:p>
          <a:r>
            <a:rPr lang="ru-RU" dirty="0"/>
            <a:t>Проблемы с элементами питания</a:t>
          </a:r>
        </a:p>
      </dgm:t>
    </dgm:pt>
    <dgm:pt modelId="{368485FD-19F2-4CEE-9EE6-C3881730C2E1}" type="parTrans" cxnId="{6D76840A-2A08-4BD5-8F6E-286D01997228}">
      <dgm:prSet/>
      <dgm:spPr/>
      <dgm:t>
        <a:bodyPr/>
        <a:lstStyle/>
        <a:p>
          <a:endParaRPr lang="ru-RU"/>
        </a:p>
      </dgm:t>
    </dgm:pt>
    <dgm:pt modelId="{0056AB16-F316-4C61-A7ED-24FA04AAA3BA}" type="sibTrans" cxnId="{6D76840A-2A08-4BD5-8F6E-286D01997228}">
      <dgm:prSet/>
      <dgm:spPr/>
      <dgm:t>
        <a:bodyPr/>
        <a:lstStyle/>
        <a:p>
          <a:endParaRPr lang="ru-RU"/>
        </a:p>
      </dgm:t>
    </dgm:pt>
    <dgm:pt modelId="{91244388-17A1-4A3B-AF83-0A1602718BF7}">
      <dgm:prSet phldrT="[Текст]"/>
      <dgm:spPr/>
      <dgm:t>
        <a:bodyPr/>
        <a:lstStyle/>
        <a:p>
          <a:r>
            <a:rPr lang="ru-RU" dirty="0"/>
            <a:t>Проблемы с психологической устойчивостью оператора</a:t>
          </a:r>
        </a:p>
      </dgm:t>
    </dgm:pt>
    <dgm:pt modelId="{4D6C4228-6A5C-4278-A38E-E90AF05B46ED}" type="parTrans" cxnId="{45E6AB3E-F846-4C56-896D-AC9839E0C3EF}">
      <dgm:prSet/>
      <dgm:spPr/>
      <dgm:t>
        <a:bodyPr/>
        <a:lstStyle/>
        <a:p>
          <a:endParaRPr lang="ru-RU"/>
        </a:p>
      </dgm:t>
    </dgm:pt>
    <dgm:pt modelId="{9EF7F9D2-0CC3-4697-8012-1D4FBBE48E3E}" type="sibTrans" cxnId="{45E6AB3E-F846-4C56-896D-AC9839E0C3EF}">
      <dgm:prSet/>
      <dgm:spPr/>
      <dgm:t>
        <a:bodyPr/>
        <a:lstStyle/>
        <a:p>
          <a:endParaRPr lang="ru-RU"/>
        </a:p>
      </dgm:t>
    </dgm:pt>
    <dgm:pt modelId="{E7129303-8325-4EAC-8A5F-207207AA4919}">
      <dgm:prSet phldrT="[Текст]"/>
      <dgm:spPr/>
      <dgm:t>
        <a:bodyPr/>
        <a:lstStyle/>
        <a:p>
          <a:r>
            <a:rPr lang="ru-RU" dirty="0"/>
            <a:t>Легко заглушить</a:t>
          </a:r>
        </a:p>
      </dgm:t>
    </dgm:pt>
    <dgm:pt modelId="{B70F5971-B3BC-43F1-A18B-0E40BAAF2C79}" type="parTrans" cxnId="{EE8B0D0C-CD55-4476-865B-2D846E4E3C40}">
      <dgm:prSet/>
      <dgm:spPr/>
      <dgm:t>
        <a:bodyPr/>
        <a:lstStyle/>
        <a:p>
          <a:endParaRPr lang="ru-RU"/>
        </a:p>
      </dgm:t>
    </dgm:pt>
    <dgm:pt modelId="{B0F3AFE4-605B-4812-9951-36E6CCC4AC8D}" type="sibTrans" cxnId="{EE8B0D0C-CD55-4476-865B-2D846E4E3C40}">
      <dgm:prSet/>
      <dgm:spPr/>
      <dgm:t>
        <a:bodyPr/>
        <a:lstStyle/>
        <a:p>
          <a:endParaRPr lang="ru-RU"/>
        </a:p>
      </dgm:t>
    </dgm:pt>
    <dgm:pt modelId="{A6068AC5-8440-442C-811A-6ABA347FF931}">
      <dgm:prSet phldrT="[Текст]"/>
      <dgm:spPr/>
      <dgm:t>
        <a:bodyPr/>
        <a:lstStyle/>
        <a:p>
          <a:r>
            <a:rPr lang="ru-RU" dirty="0"/>
            <a:t>Требуют профессионального оператора</a:t>
          </a:r>
        </a:p>
      </dgm:t>
    </dgm:pt>
    <dgm:pt modelId="{D82F25BA-67BE-4D5C-AB15-D69790946B55}" type="parTrans" cxnId="{2D06C050-E6B1-4EFF-8F40-C51127C109E0}">
      <dgm:prSet/>
      <dgm:spPr/>
      <dgm:t>
        <a:bodyPr/>
        <a:lstStyle/>
        <a:p>
          <a:endParaRPr lang="ru-RU"/>
        </a:p>
      </dgm:t>
    </dgm:pt>
    <dgm:pt modelId="{6135824E-2C1C-4B51-899D-CEE7033BC481}" type="sibTrans" cxnId="{2D06C050-E6B1-4EFF-8F40-C51127C109E0}">
      <dgm:prSet/>
      <dgm:spPr/>
      <dgm:t>
        <a:bodyPr/>
        <a:lstStyle/>
        <a:p>
          <a:endParaRPr lang="ru-RU"/>
        </a:p>
      </dgm:t>
    </dgm:pt>
    <dgm:pt modelId="{A5CB00A1-B26D-4F2E-9CA5-BBAC1EC5CE6C}" type="pres">
      <dgm:prSet presAssocID="{4763E6DB-68F5-4C5D-8EB8-828336A180F1}" presName="Name0" presStyleCnt="0">
        <dgm:presLayoutVars>
          <dgm:chMax val="7"/>
          <dgm:chPref val="7"/>
          <dgm:dir/>
        </dgm:presLayoutVars>
      </dgm:prSet>
      <dgm:spPr/>
    </dgm:pt>
    <dgm:pt modelId="{1B7AEFB0-A49F-44FC-9F11-68FDDFE21119}" type="pres">
      <dgm:prSet presAssocID="{4763E6DB-68F5-4C5D-8EB8-828336A180F1}" presName="Name1" presStyleCnt="0"/>
      <dgm:spPr/>
    </dgm:pt>
    <dgm:pt modelId="{996C4697-06F0-4C38-9E55-D618AD82E65A}" type="pres">
      <dgm:prSet presAssocID="{4763E6DB-68F5-4C5D-8EB8-828336A180F1}" presName="cycle" presStyleCnt="0"/>
      <dgm:spPr/>
    </dgm:pt>
    <dgm:pt modelId="{2FBBDF65-C1C2-4A0A-8F3F-7D8E35875FBF}" type="pres">
      <dgm:prSet presAssocID="{4763E6DB-68F5-4C5D-8EB8-828336A180F1}" presName="srcNode" presStyleLbl="node1" presStyleIdx="0" presStyleCnt="5"/>
      <dgm:spPr/>
    </dgm:pt>
    <dgm:pt modelId="{DF42BB56-8569-49E5-9799-3AB99267BAB2}" type="pres">
      <dgm:prSet presAssocID="{4763E6DB-68F5-4C5D-8EB8-828336A180F1}" presName="conn" presStyleLbl="parChTrans1D2" presStyleIdx="0" presStyleCnt="1"/>
      <dgm:spPr/>
    </dgm:pt>
    <dgm:pt modelId="{B934F635-7490-424D-AFBE-0110139836AD}" type="pres">
      <dgm:prSet presAssocID="{4763E6DB-68F5-4C5D-8EB8-828336A180F1}" presName="extraNode" presStyleLbl="node1" presStyleIdx="0" presStyleCnt="5"/>
      <dgm:spPr/>
    </dgm:pt>
    <dgm:pt modelId="{561051A1-D020-465D-8242-4600FE9DCA44}" type="pres">
      <dgm:prSet presAssocID="{4763E6DB-68F5-4C5D-8EB8-828336A180F1}" presName="dstNode" presStyleLbl="node1" presStyleIdx="0" presStyleCnt="5"/>
      <dgm:spPr/>
    </dgm:pt>
    <dgm:pt modelId="{AC0C6367-A738-4679-AD3D-8D8C939E8FAA}" type="pres">
      <dgm:prSet presAssocID="{D630EF64-1F13-458A-AE2F-5D62921CFD9F}" presName="text_1" presStyleLbl="node1" presStyleIdx="0" presStyleCnt="5">
        <dgm:presLayoutVars>
          <dgm:bulletEnabled val="1"/>
        </dgm:presLayoutVars>
      </dgm:prSet>
      <dgm:spPr/>
    </dgm:pt>
    <dgm:pt modelId="{BA377975-7864-4124-AD05-FB2BB1D1420B}" type="pres">
      <dgm:prSet presAssocID="{D630EF64-1F13-458A-AE2F-5D62921CFD9F}" presName="accent_1" presStyleCnt="0"/>
      <dgm:spPr/>
    </dgm:pt>
    <dgm:pt modelId="{91C4B22B-7A2A-476B-AC98-A7FADFE9E851}" type="pres">
      <dgm:prSet presAssocID="{D630EF64-1F13-458A-AE2F-5D62921CFD9F}" presName="accentRepeatNode" presStyleLbl="solidFgAcc1" presStyleIdx="0" presStyleCnt="5"/>
      <dgm:spPr>
        <a:gradFill rotWithShape="0">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106928DE-15F5-47AB-9BDA-5E5477FA27E4}" type="pres">
      <dgm:prSet presAssocID="{A6068AC5-8440-442C-811A-6ABA347FF931}" presName="text_2" presStyleLbl="node1" presStyleIdx="1" presStyleCnt="5">
        <dgm:presLayoutVars>
          <dgm:bulletEnabled val="1"/>
        </dgm:presLayoutVars>
      </dgm:prSet>
      <dgm:spPr/>
    </dgm:pt>
    <dgm:pt modelId="{09EEF00D-D779-4924-9FB2-22BDB6772ACD}" type="pres">
      <dgm:prSet presAssocID="{A6068AC5-8440-442C-811A-6ABA347FF931}" presName="accent_2" presStyleCnt="0"/>
      <dgm:spPr/>
    </dgm:pt>
    <dgm:pt modelId="{832554C7-FE2B-4714-8A34-94F3FC8D0748}" type="pres">
      <dgm:prSet presAssocID="{A6068AC5-8440-442C-811A-6ABA347FF931}" presName="accentRepeatNode" presStyleLbl="solidFgAcc1" presStyleIdx="1" presStyleCnt="5"/>
      <dgm:spPr>
        <a:gradFill rotWithShape="0">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A72CED1F-DBBC-4041-BDED-FD9DAAB1B419}" type="pres">
      <dgm:prSet presAssocID="{E7129303-8325-4EAC-8A5F-207207AA4919}" presName="text_3" presStyleLbl="node1" presStyleIdx="2" presStyleCnt="5">
        <dgm:presLayoutVars>
          <dgm:bulletEnabled val="1"/>
        </dgm:presLayoutVars>
      </dgm:prSet>
      <dgm:spPr/>
    </dgm:pt>
    <dgm:pt modelId="{DEB9DA97-F1CA-496C-8D65-314558CBBECC}" type="pres">
      <dgm:prSet presAssocID="{E7129303-8325-4EAC-8A5F-207207AA4919}" presName="accent_3" presStyleCnt="0"/>
      <dgm:spPr/>
    </dgm:pt>
    <dgm:pt modelId="{A30F6C4D-F26E-4FA1-A04B-6CB84CBE9293}" type="pres">
      <dgm:prSet presAssocID="{E7129303-8325-4EAC-8A5F-207207AA4919}" presName="accentRepeatNode" presStyleLbl="solidFgAcc1" presStyleIdx="2" presStyleCnt="5"/>
      <dgm:spPr>
        <a:gradFill rotWithShape="0">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9E698E65-BAEF-4D28-B177-7D17B25CD5A7}" type="pres">
      <dgm:prSet presAssocID="{4860F9D3-1432-43AD-B6F9-855766E22A4B}" presName="text_4" presStyleLbl="node1" presStyleIdx="3" presStyleCnt="5">
        <dgm:presLayoutVars>
          <dgm:bulletEnabled val="1"/>
        </dgm:presLayoutVars>
      </dgm:prSet>
      <dgm:spPr/>
    </dgm:pt>
    <dgm:pt modelId="{3514A18C-FDC6-4509-9853-307F1CC504DB}" type="pres">
      <dgm:prSet presAssocID="{4860F9D3-1432-43AD-B6F9-855766E22A4B}" presName="accent_4" presStyleCnt="0"/>
      <dgm:spPr/>
    </dgm:pt>
    <dgm:pt modelId="{79ECBC9C-B559-4FCF-B967-A3E9170492E2}" type="pres">
      <dgm:prSet presAssocID="{4860F9D3-1432-43AD-B6F9-855766E22A4B}" presName="accentRepeatNode" presStyleLbl="solidFgAcc1" presStyleIdx="3" presStyleCnt="5"/>
      <dgm:spPr>
        <a:gradFill rotWithShape="0">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8F1A704A-0D07-40A4-9400-370351E44060}" type="pres">
      <dgm:prSet presAssocID="{91244388-17A1-4A3B-AF83-0A1602718BF7}" presName="text_5" presStyleLbl="node1" presStyleIdx="4" presStyleCnt="5">
        <dgm:presLayoutVars>
          <dgm:bulletEnabled val="1"/>
        </dgm:presLayoutVars>
      </dgm:prSet>
      <dgm:spPr/>
    </dgm:pt>
    <dgm:pt modelId="{82E788E5-A842-4BD8-A087-C1846086B359}" type="pres">
      <dgm:prSet presAssocID="{91244388-17A1-4A3B-AF83-0A1602718BF7}" presName="accent_5" presStyleCnt="0"/>
      <dgm:spPr/>
    </dgm:pt>
    <dgm:pt modelId="{BBCD3101-EA18-4182-8BE9-241C96665ADC}" type="pres">
      <dgm:prSet presAssocID="{91244388-17A1-4A3B-AF83-0A1602718BF7}" presName="accentRepeatNode" presStyleLbl="solidFgAcc1" presStyleIdx="4" presStyleCnt="5"/>
      <dgm:spPr>
        <a:gradFill rotWithShape="0">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Lst>
  <dgm:cxnLst>
    <dgm:cxn modelId="{6D76840A-2A08-4BD5-8F6E-286D01997228}" srcId="{4763E6DB-68F5-4C5D-8EB8-828336A180F1}" destId="{4860F9D3-1432-43AD-B6F9-855766E22A4B}" srcOrd="3" destOrd="0" parTransId="{368485FD-19F2-4CEE-9EE6-C3881730C2E1}" sibTransId="{0056AB16-F316-4C61-A7ED-24FA04AAA3BA}"/>
    <dgm:cxn modelId="{EE8B0D0C-CD55-4476-865B-2D846E4E3C40}" srcId="{4763E6DB-68F5-4C5D-8EB8-828336A180F1}" destId="{E7129303-8325-4EAC-8A5F-207207AA4919}" srcOrd="2" destOrd="0" parTransId="{B70F5971-B3BC-43F1-A18B-0E40BAAF2C79}" sibTransId="{B0F3AFE4-605B-4812-9951-36E6CCC4AC8D}"/>
    <dgm:cxn modelId="{0C395714-E604-4BF7-8F3E-030C697D80A9}" type="presOf" srcId="{E7129303-8325-4EAC-8A5F-207207AA4919}" destId="{A72CED1F-DBBC-4041-BDED-FD9DAAB1B419}" srcOrd="0" destOrd="0" presId="urn:microsoft.com/office/officeart/2008/layout/VerticalCurvedList"/>
    <dgm:cxn modelId="{E8605732-5764-4431-8C84-6EFCDD9D9722}" type="presOf" srcId="{91244388-17A1-4A3B-AF83-0A1602718BF7}" destId="{8F1A704A-0D07-40A4-9400-370351E44060}" srcOrd="0" destOrd="0" presId="urn:microsoft.com/office/officeart/2008/layout/VerticalCurvedList"/>
    <dgm:cxn modelId="{45E6AB3E-F846-4C56-896D-AC9839E0C3EF}" srcId="{4763E6DB-68F5-4C5D-8EB8-828336A180F1}" destId="{91244388-17A1-4A3B-AF83-0A1602718BF7}" srcOrd="4" destOrd="0" parTransId="{4D6C4228-6A5C-4278-A38E-E90AF05B46ED}" sibTransId="{9EF7F9D2-0CC3-4697-8012-1D4FBBE48E3E}"/>
    <dgm:cxn modelId="{0B04135E-A1F6-4EA4-BFA0-3AB59318791C}" type="presOf" srcId="{11A10504-9C1B-4201-831F-AEC24E6255A1}" destId="{DF42BB56-8569-49E5-9799-3AB99267BAB2}" srcOrd="0" destOrd="0" presId="urn:microsoft.com/office/officeart/2008/layout/VerticalCurvedList"/>
    <dgm:cxn modelId="{4BD7076A-633B-4F51-AB72-9257C7089084}" type="presOf" srcId="{4763E6DB-68F5-4C5D-8EB8-828336A180F1}" destId="{A5CB00A1-B26D-4F2E-9CA5-BBAC1EC5CE6C}" srcOrd="0" destOrd="0" presId="urn:microsoft.com/office/officeart/2008/layout/VerticalCurvedList"/>
    <dgm:cxn modelId="{2D06C050-E6B1-4EFF-8F40-C51127C109E0}" srcId="{4763E6DB-68F5-4C5D-8EB8-828336A180F1}" destId="{A6068AC5-8440-442C-811A-6ABA347FF931}" srcOrd="1" destOrd="0" parTransId="{D82F25BA-67BE-4D5C-AB15-D69790946B55}" sibTransId="{6135824E-2C1C-4B51-899D-CEE7033BC481}"/>
    <dgm:cxn modelId="{ACB9A4A2-C111-4126-9D9C-7866FE3153C2}" type="presOf" srcId="{A6068AC5-8440-442C-811A-6ABA347FF931}" destId="{106928DE-15F5-47AB-9BDA-5E5477FA27E4}" srcOrd="0" destOrd="0" presId="urn:microsoft.com/office/officeart/2008/layout/VerticalCurvedList"/>
    <dgm:cxn modelId="{CD70F8B4-AD07-4F13-879F-DE6AAB5E36CB}" type="presOf" srcId="{D630EF64-1F13-458A-AE2F-5D62921CFD9F}" destId="{AC0C6367-A738-4679-AD3D-8D8C939E8FAA}" srcOrd="0" destOrd="0" presId="urn:microsoft.com/office/officeart/2008/layout/VerticalCurvedList"/>
    <dgm:cxn modelId="{7EA981B9-AF0E-4EFE-9B9E-035DB2EE573E}" srcId="{4763E6DB-68F5-4C5D-8EB8-828336A180F1}" destId="{D630EF64-1F13-458A-AE2F-5D62921CFD9F}" srcOrd="0" destOrd="0" parTransId="{B69E735B-E439-437D-95B7-BE52878793CB}" sibTransId="{11A10504-9C1B-4201-831F-AEC24E6255A1}"/>
    <dgm:cxn modelId="{25A886F8-FAEE-4FE1-A33E-CE7FF6A93C9E}" type="presOf" srcId="{4860F9D3-1432-43AD-B6F9-855766E22A4B}" destId="{9E698E65-BAEF-4D28-B177-7D17B25CD5A7}" srcOrd="0" destOrd="0" presId="urn:microsoft.com/office/officeart/2008/layout/VerticalCurvedList"/>
    <dgm:cxn modelId="{865CAB50-3D13-4F0D-8191-DC93F885426E}" type="presParOf" srcId="{A5CB00A1-B26D-4F2E-9CA5-BBAC1EC5CE6C}" destId="{1B7AEFB0-A49F-44FC-9F11-68FDDFE21119}" srcOrd="0" destOrd="0" presId="urn:microsoft.com/office/officeart/2008/layout/VerticalCurvedList"/>
    <dgm:cxn modelId="{3019668B-7CC2-48AA-A3CE-80E545002EA4}" type="presParOf" srcId="{1B7AEFB0-A49F-44FC-9F11-68FDDFE21119}" destId="{996C4697-06F0-4C38-9E55-D618AD82E65A}" srcOrd="0" destOrd="0" presId="urn:microsoft.com/office/officeart/2008/layout/VerticalCurvedList"/>
    <dgm:cxn modelId="{3C9C077C-E635-425A-B09D-C647E6718D3E}" type="presParOf" srcId="{996C4697-06F0-4C38-9E55-D618AD82E65A}" destId="{2FBBDF65-C1C2-4A0A-8F3F-7D8E35875FBF}" srcOrd="0" destOrd="0" presId="urn:microsoft.com/office/officeart/2008/layout/VerticalCurvedList"/>
    <dgm:cxn modelId="{F2FDEC7E-5262-4626-BEA7-10D2B3BBB6B9}" type="presParOf" srcId="{996C4697-06F0-4C38-9E55-D618AD82E65A}" destId="{DF42BB56-8569-49E5-9799-3AB99267BAB2}" srcOrd="1" destOrd="0" presId="urn:microsoft.com/office/officeart/2008/layout/VerticalCurvedList"/>
    <dgm:cxn modelId="{96A3A5D2-4E8B-4B0E-813C-ED1E59251AE5}" type="presParOf" srcId="{996C4697-06F0-4C38-9E55-D618AD82E65A}" destId="{B934F635-7490-424D-AFBE-0110139836AD}" srcOrd="2" destOrd="0" presId="urn:microsoft.com/office/officeart/2008/layout/VerticalCurvedList"/>
    <dgm:cxn modelId="{F2AF6031-2EE1-4C0A-9EE5-1B9BF878E793}" type="presParOf" srcId="{996C4697-06F0-4C38-9E55-D618AD82E65A}" destId="{561051A1-D020-465D-8242-4600FE9DCA44}" srcOrd="3" destOrd="0" presId="urn:microsoft.com/office/officeart/2008/layout/VerticalCurvedList"/>
    <dgm:cxn modelId="{9319474D-C257-40BA-AFE8-E149E0714DFA}" type="presParOf" srcId="{1B7AEFB0-A49F-44FC-9F11-68FDDFE21119}" destId="{AC0C6367-A738-4679-AD3D-8D8C939E8FAA}" srcOrd="1" destOrd="0" presId="urn:microsoft.com/office/officeart/2008/layout/VerticalCurvedList"/>
    <dgm:cxn modelId="{D1DB8780-2C16-49F1-AFB3-004845162CC8}" type="presParOf" srcId="{1B7AEFB0-A49F-44FC-9F11-68FDDFE21119}" destId="{BA377975-7864-4124-AD05-FB2BB1D1420B}" srcOrd="2" destOrd="0" presId="urn:microsoft.com/office/officeart/2008/layout/VerticalCurvedList"/>
    <dgm:cxn modelId="{6C2E8C45-DB2D-455D-92D4-5B435720F00C}" type="presParOf" srcId="{BA377975-7864-4124-AD05-FB2BB1D1420B}" destId="{91C4B22B-7A2A-476B-AC98-A7FADFE9E851}" srcOrd="0" destOrd="0" presId="urn:microsoft.com/office/officeart/2008/layout/VerticalCurvedList"/>
    <dgm:cxn modelId="{9535FE62-274A-4988-87E5-A7DB07E57AF6}" type="presParOf" srcId="{1B7AEFB0-A49F-44FC-9F11-68FDDFE21119}" destId="{106928DE-15F5-47AB-9BDA-5E5477FA27E4}" srcOrd="3" destOrd="0" presId="urn:microsoft.com/office/officeart/2008/layout/VerticalCurvedList"/>
    <dgm:cxn modelId="{E28C54EA-D88B-4A73-B8D2-1BFA40B7B60D}" type="presParOf" srcId="{1B7AEFB0-A49F-44FC-9F11-68FDDFE21119}" destId="{09EEF00D-D779-4924-9FB2-22BDB6772ACD}" srcOrd="4" destOrd="0" presId="urn:microsoft.com/office/officeart/2008/layout/VerticalCurvedList"/>
    <dgm:cxn modelId="{4F750CC2-2A88-4ED3-B6B5-714B920B0735}" type="presParOf" srcId="{09EEF00D-D779-4924-9FB2-22BDB6772ACD}" destId="{832554C7-FE2B-4714-8A34-94F3FC8D0748}" srcOrd="0" destOrd="0" presId="urn:microsoft.com/office/officeart/2008/layout/VerticalCurvedList"/>
    <dgm:cxn modelId="{3F17AEE7-D45F-458A-ADC2-83A2F5F2CD97}" type="presParOf" srcId="{1B7AEFB0-A49F-44FC-9F11-68FDDFE21119}" destId="{A72CED1F-DBBC-4041-BDED-FD9DAAB1B419}" srcOrd="5" destOrd="0" presId="urn:microsoft.com/office/officeart/2008/layout/VerticalCurvedList"/>
    <dgm:cxn modelId="{95B0D4B9-513B-4089-8EE1-ED3340168866}" type="presParOf" srcId="{1B7AEFB0-A49F-44FC-9F11-68FDDFE21119}" destId="{DEB9DA97-F1CA-496C-8D65-314558CBBECC}" srcOrd="6" destOrd="0" presId="urn:microsoft.com/office/officeart/2008/layout/VerticalCurvedList"/>
    <dgm:cxn modelId="{570DB44C-4910-4A37-8A3C-4C0ACE6C0D45}" type="presParOf" srcId="{DEB9DA97-F1CA-496C-8D65-314558CBBECC}" destId="{A30F6C4D-F26E-4FA1-A04B-6CB84CBE9293}" srcOrd="0" destOrd="0" presId="urn:microsoft.com/office/officeart/2008/layout/VerticalCurvedList"/>
    <dgm:cxn modelId="{46FE08EE-323C-4A22-8412-6CC726D3D268}" type="presParOf" srcId="{1B7AEFB0-A49F-44FC-9F11-68FDDFE21119}" destId="{9E698E65-BAEF-4D28-B177-7D17B25CD5A7}" srcOrd="7" destOrd="0" presId="urn:microsoft.com/office/officeart/2008/layout/VerticalCurvedList"/>
    <dgm:cxn modelId="{A0521E3B-BA50-4D5E-A1CD-362DAEDD3C08}" type="presParOf" srcId="{1B7AEFB0-A49F-44FC-9F11-68FDDFE21119}" destId="{3514A18C-FDC6-4509-9853-307F1CC504DB}" srcOrd="8" destOrd="0" presId="urn:microsoft.com/office/officeart/2008/layout/VerticalCurvedList"/>
    <dgm:cxn modelId="{FC0726FE-E395-4EB4-B2FC-AE41FC993FFA}" type="presParOf" srcId="{3514A18C-FDC6-4509-9853-307F1CC504DB}" destId="{79ECBC9C-B559-4FCF-B967-A3E9170492E2}" srcOrd="0" destOrd="0" presId="urn:microsoft.com/office/officeart/2008/layout/VerticalCurvedList"/>
    <dgm:cxn modelId="{4D725476-FF27-4725-88B4-CF8986FF3A95}" type="presParOf" srcId="{1B7AEFB0-A49F-44FC-9F11-68FDDFE21119}" destId="{8F1A704A-0D07-40A4-9400-370351E44060}" srcOrd="9" destOrd="0" presId="urn:microsoft.com/office/officeart/2008/layout/VerticalCurvedList"/>
    <dgm:cxn modelId="{5649BAA1-C3EF-4B80-AD5C-B7FD80668694}" type="presParOf" srcId="{1B7AEFB0-A49F-44FC-9F11-68FDDFE21119}" destId="{82E788E5-A842-4BD8-A087-C1846086B359}" srcOrd="10" destOrd="0" presId="urn:microsoft.com/office/officeart/2008/layout/VerticalCurvedList"/>
    <dgm:cxn modelId="{C8B4CBD0-33CF-40D0-8FA6-2724292C5FB8}" type="presParOf" srcId="{82E788E5-A842-4BD8-A087-C1846086B359}" destId="{BBCD3101-EA18-4182-8BE9-241C96665AD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8174C1-8EDF-45CC-AF13-A845EF149E3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ru-RU"/>
        </a:p>
      </dgm:t>
    </dgm:pt>
    <dgm:pt modelId="{A488F020-5201-4C76-B811-5B6ABEE6EFB5}">
      <dgm:prSet phldrT="[Текст]"/>
      <dgm:spPr/>
      <dgm:t>
        <a:bodyPr/>
        <a:lstStyle/>
        <a:p>
          <a:r>
            <a:rPr lang="ru-RU" dirty="0"/>
            <a:t>Сверх мощность</a:t>
          </a:r>
        </a:p>
      </dgm:t>
    </dgm:pt>
    <dgm:pt modelId="{82C4EF93-2A84-4B6F-BA32-A9B41DF8A79F}" type="parTrans" cxnId="{2C62BCB1-62EE-4255-879A-6B85E86C4F1D}">
      <dgm:prSet/>
      <dgm:spPr/>
      <dgm:t>
        <a:bodyPr/>
        <a:lstStyle/>
        <a:p>
          <a:endParaRPr lang="ru-RU"/>
        </a:p>
      </dgm:t>
    </dgm:pt>
    <dgm:pt modelId="{454FD090-6D02-4370-8BA4-CDCF00A641C6}" type="sibTrans" cxnId="{2C62BCB1-62EE-4255-879A-6B85E86C4F1D}">
      <dgm:prSet/>
      <dgm:spPr/>
      <dgm:t>
        <a:bodyPr/>
        <a:lstStyle/>
        <a:p>
          <a:endParaRPr lang="ru-RU"/>
        </a:p>
      </dgm:t>
    </dgm:pt>
    <dgm:pt modelId="{25A2D324-F765-4C8E-B4CB-D25BE6A53B6F}">
      <dgm:prSet phldrT="[Текст]"/>
      <dgm:spPr/>
      <dgm:t>
        <a:bodyPr/>
        <a:lstStyle/>
        <a:p>
          <a:r>
            <a:rPr lang="ru-RU" dirty="0"/>
            <a:t>Стабильность</a:t>
          </a:r>
        </a:p>
      </dgm:t>
    </dgm:pt>
    <dgm:pt modelId="{A24DFDA4-B23B-41B8-94DB-EB5A11A39245}" type="parTrans" cxnId="{74AFB117-2790-4F2F-A62E-59DCA0088A95}">
      <dgm:prSet/>
      <dgm:spPr/>
      <dgm:t>
        <a:bodyPr/>
        <a:lstStyle/>
        <a:p>
          <a:endParaRPr lang="ru-RU"/>
        </a:p>
      </dgm:t>
    </dgm:pt>
    <dgm:pt modelId="{8B831F62-3DF0-44CF-B393-8F41517BA070}" type="sibTrans" cxnId="{74AFB117-2790-4F2F-A62E-59DCA0088A95}">
      <dgm:prSet/>
      <dgm:spPr/>
      <dgm:t>
        <a:bodyPr/>
        <a:lstStyle/>
        <a:p>
          <a:endParaRPr lang="ru-RU"/>
        </a:p>
      </dgm:t>
    </dgm:pt>
    <dgm:pt modelId="{ED5BA367-84AB-4584-A393-E3DF0B731363}">
      <dgm:prSet phldrT="[Текст]"/>
      <dgm:spPr/>
      <dgm:t>
        <a:bodyPr/>
        <a:lstStyle/>
        <a:p>
          <a:r>
            <a:rPr lang="ru-RU" dirty="0"/>
            <a:t>Максимальный ток разряда</a:t>
          </a:r>
        </a:p>
      </dgm:t>
    </dgm:pt>
    <dgm:pt modelId="{AB7EDB63-4F57-4EA6-9AC7-8C86A2E34D3F}" type="parTrans" cxnId="{0F408DB8-49C7-4A22-B8C3-77F2216D541B}">
      <dgm:prSet/>
      <dgm:spPr/>
      <dgm:t>
        <a:bodyPr/>
        <a:lstStyle/>
        <a:p>
          <a:endParaRPr lang="ru-RU"/>
        </a:p>
      </dgm:t>
    </dgm:pt>
    <dgm:pt modelId="{C55C4D3F-3196-4635-943A-CE7959F36E22}" type="sibTrans" cxnId="{0F408DB8-49C7-4A22-B8C3-77F2216D541B}">
      <dgm:prSet/>
      <dgm:spPr/>
      <dgm:t>
        <a:bodyPr/>
        <a:lstStyle/>
        <a:p>
          <a:endParaRPr lang="ru-RU"/>
        </a:p>
      </dgm:t>
    </dgm:pt>
    <dgm:pt modelId="{391154E5-CBA9-465B-A5B2-64FC1C4BDE8E}">
      <dgm:prSet phldrT="[Текст]"/>
      <dgm:spPr/>
      <dgm:t>
        <a:bodyPr/>
        <a:lstStyle/>
        <a:p>
          <a:r>
            <a:rPr lang="ru-RU" dirty="0"/>
            <a:t>Увеличенная дальность</a:t>
          </a:r>
        </a:p>
      </dgm:t>
    </dgm:pt>
    <dgm:pt modelId="{87835628-B154-4D34-8406-FE80E1B248C0}" type="parTrans" cxnId="{2CA068AE-7E72-4A7E-9B0E-56FF6DA1FCD5}">
      <dgm:prSet/>
      <dgm:spPr/>
      <dgm:t>
        <a:bodyPr/>
        <a:lstStyle/>
        <a:p>
          <a:endParaRPr lang="ru-RU"/>
        </a:p>
      </dgm:t>
    </dgm:pt>
    <dgm:pt modelId="{D5BF9736-F309-4568-AE11-44B6598673BA}" type="sibTrans" cxnId="{2CA068AE-7E72-4A7E-9B0E-56FF6DA1FCD5}">
      <dgm:prSet/>
      <dgm:spPr/>
      <dgm:t>
        <a:bodyPr/>
        <a:lstStyle/>
        <a:p>
          <a:endParaRPr lang="ru-RU"/>
        </a:p>
      </dgm:t>
    </dgm:pt>
    <dgm:pt modelId="{16E963E2-538F-4681-8D3A-71909C194856}">
      <dgm:prSet phldrT="[Текст]"/>
      <dgm:spPr/>
      <dgm:t>
        <a:bodyPr/>
        <a:lstStyle/>
        <a:p>
          <a:r>
            <a:rPr lang="ru-RU" dirty="0"/>
            <a:t>Компактность и легкость</a:t>
          </a:r>
        </a:p>
      </dgm:t>
    </dgm:pt>
    <dgm:pt modelId="{FC98CADA-FD8F-4517-92DA-163FAAFBFC57}" type="parTrans" cxnId="{C62DC030-DC77-476D-90A6-67FD814DC897}">
      <dgm:prSet/>
      <dgm:spPr/>
      <dgm:t>
        <a:bodyPr/>
        <a:lstStyle/>
        <a:p>
          <a:endParaRPr lang="ru-RU"/>
        </a:p>
      </dgm:t>
    </dgm:pt>
    <dgm:pt modelId="{41F85868-CA0C-4E3A-A774-13A30FE8EB77}" type="sibTrans" cxnId="{C62DC030-DC77-476D-90A6-67FD814DC897}">
      <dgm:prSet/>
      <dgm:spPr/>
      <dgm:t>
        <a:bodyPr/>
        <a:lstStyle/>
        <a:p>
          <a:endParaRPr lang="ru-RU"/>
        </a:p>
      </dgm:t>
    </dgm:pt>
    <dgm:pt modelId="{FB84A00C-9A4D-450A-BA67-D4F0689E6707}" type="pres">
      <dgm:prSet presAssocID="{188174C1-8EDF-45CC-AF13-A845EF149E3E}" presName="linear" presStyleCnt="0">
        <dgm:presLayoutVars>
          <dgm:dir/>
          <dgm:animLvl val="lvl"/>
          <dgm:resizeHandles val="exact"/>
        </dgm:presLayoutVars>
      </dgm:prSet>
      <dgm:spPr/>
    </dgm:pt>
    <dgm:pt modelId="{B76002E9-7F91-48E9-9651-FC4C38E3BB4B}" type="pres">
      <dgm:prSet presAssocID="{A488F020-5201-4C76-B811-5B6ABEE6EFB5}" presName="parentLin" presStyleCnt="0"/>
      <dgm:spPr/>
    </dgm:pt>
    <dgm:pt modelId="{29A283D5-2B1F-436B-A0A7-1D99288650FF}" type="pres">
      <dgm:prSet presAssocID="{A488F020-5201-4C76-B811-5B6ABEE6EFB5}" presName="parentLeftMargin" presStyleLbl="node1" presStyleIdx="0" presStyleCnt="5"/>
      <dgm:spPr/>
    </dgm:pt>
    <dgm:pt modelId="{3A12C54D-B2D3-4CD0-B4FB-E2C8051282FC}" type="pres">
      <dgm:prSet presAssocID="{A488F020-5201-4C76-B811-5B6ABEE6EFB5}" presName="parentText" presStyleLbl="node1" presStyleIdx="0" presStyleCnt="5">
        <dgm:presLayoutVars>
          <dgm:chMax val="0"/>
          <dgm:bulletEnabled val="1"/>
        </dgm:presLayoutVars>
      </dgm:prSet>
      <dgm:spPr/>
    </dgm:pt>
    <dgm:pt modelId="{5C529DC4-7933-4852-8581-9F5DA83D0A79}" type="pres">
      <dgm:prSet presAssocID="{A488F020-5201-4C76-B811-5B6ABEE6EFB5}" presName="negativeSpace" presStyleCnt="0"/>
      <dgm:spPr/>
    </dgm:pt>
    <dgm:pt modelId="{576F22C6-1113-4CA2-840D-04619A587785}" type="pres">
      <dgm:prSet presAssocID="{A488F020-5201-4C76-B811-5B6ABEE6EFB5}" presName="childText" presStyleLbl="conFgAcc1" presStyleIdx="0" presStyleCnt="5">
        <dgm:presLayoutVars>
          <dgm:bulletEnabled val="1"/>
        </dgm:presLayoutVars>
      </dgm:prSet>
      <dgm:spPr/>
    </dgm:pt>
    <dgm:pt modelId="{F8EE2BC6-A480-4606-AD3F-F0366412083E}" type="pres">
      <dgm:prSet presAssocID="{454FD090-6D02-4370-8BA4-CDCF00A641C6}" presName="spaceBetweenRectangles" presStyleCnt="0"/>
      <dgm:spPr/>
    </dgm:pt>
    <dgm:pt modelId="{9E3EDB93-04F3-489C-AECC-6F6F0CD4AAC3}" type="pres">
      <dgm:prSet presAssocID="{25A2D324-F765-4C8E-B4CB-D25BE6A53B6F}" presName="parentLin" presStyleCnt="0"/>
      <dgm:spPr/>
    </dgm:pt>
    <dgm:pt modelId="{A8D5F20E-74D2-41C6-99D7-0D96A05B1BB9}" type="pres">
      <dgm:prSet presAssocID="{25A2D324-F765-4C8E-B4CB-D25BE6A53B6F}" presName="parentLeftMargin" presStyleLbl="node1" presStyleIdx="0" presStyleCnt="5"/>
      <dgm:spPr/>
    </dgm:pt>
    <dgm:pt modelId="{F105C138-958B-4E5A-BF81-42B6688B85D2}" type="pres">
      <dgm:prSet presAssocID="{25A2D324-F765-4C8E-B4CB-D25BE6A53B6F}" presName="parentText" presStyleLbl="node1" presStyleIdx="1" presStyleCnt="5">
        <dgm:presLayoutVars>
          <dgm:chMax val="0"/>
          <dgm:bulletEnabled val="1"/>
        </dgm:presLayoutVars>
      </dgm:prSet>
      <dgm:spPr/>
    </dgm:pt>
    <dgm:pt modelId="{EE84A9FD-7F2B-4895-9AC3-D3E1689CE782}" type="pres">
      <dgm:prSet presAssocID="{25A2D324-F765-4C8E-B4CB-D25BE6A53B6F}" presName="negativeSpace" presStyleCnt="0"/>
      <dgm:spPr/>
    </dgm:pt>
    <dgm:pt modelId="{8132845E-77BD-4408-B780-0A0FF3242822}" type="pres">
      <dgm:prSet presAssocID="{25A2D324-F765-4C8E-B4CB-D25BE6A53B6F}" presName="childText" presStyleLbl="conFgAcc1" presStyleIdx="1" presStyleCnt="5">
        <dgm:presLayoutVars>
          <dgm:bulletEnabled val="1"/>
        </dgm:presLayoutVars>
      </dgm:prSet>
      <dgm:spPr/>
    </dgm:pt>
    <dgm:pt modelId="{BC068BF4-BF9A-434B-A6DE-6E448A5E7F0A}" type="pres">
      <dgm:prSet presAssocID="{8B831F62-3DF0-44CF-B393-8F41517BA070}" presName="spaceBetweenRectangles" presStyleCnt="0"/>
      <dgm:spPr/>
    </dgm:pt>
    <dgm:pt modelId="{81F9D252-1F9D-40BD-9776-3F6A54448C92}" type="pres">
      <dgm:prSet presAssocID="{ED5BA367-84AB-4584-A393-E3DF0B731363}" presName="parentLin" presStyleCnt="0"/>
      <dgm:spPr/>
    </dgm:pt>
    <dgm:pt modelId="{3F352D1C-BBD7-47F4-B95E-EEB8F56EEF39}" type="pres">
      <dgm:prSet presAssocID="{ED5BA367-84AB-4584-A393-E3DF0B731363}" presName="parentLeftMargin" presStyleLbl="node1" presStyleIdx="1" presStyleCnt="5"/>
      <dgm:spPr/>
    </dgm:pt>
    <dgm:pt modelId="{0358876B-B35C-4CDC-BB3E-BDAC98FC4215}" type="pres">
      <dgm:prSet presAssocID="{ED5BA367-84AB-4584-A393-E3DF0B731363}" presName="parentText" presStyleLbl="node1" presStyleIdx="2" presStyleCnt="5">
        <dgm:presLayoutVars>
          <dgm:chMax val="0"/>
          <dgm:bulletEnabled val="1"/>
        </dgm:presLayoutVars>
      </dgm:prSet>
      <dgm:spPr/>
    </dgm:pt>
    <dgm:pt modelId="{FBA8F47D-78D4-4668-87A5-870ECB8935BD}" type="pres">
      <dgm:prSet presAssocID="{ED5BA367-84AB-4584-A393-E3DF0B731363}" presName="negativeSpace" presStyleCnt="0"/>
      <dgm:spPr/>
    </dgm:pt>
    <dgm:pt modelId="{A1D93131-2E96-48FB-B141-C46BEA142FA3}" type="pres">
      <dgm:prSet presAssocID="{ED5BA367-84AB-4584-A393-E3DF0B731363}" presName="childText" presStyleLbl="conFgAcc1" presStyleIdx="2" presStyleCnt="5">
        <dgm:presLayoutVars>
          <dgm:bulletEnabled val="1"/>
        </dgm:presLayoutVars>
      </dgm:prSet>
      <dgm:spPr/>
    </dgm:pt>
    <dgm:pt modelId="{3663B9A9-0CDF-4F9D-847F-5D965290F879}" type="pres">
      <dgm:prSet presAssocID="{C55C4D3F-3196-4635-943A-CE7959F36E22}" presName="spaceBetweenRectangles" presStyleCnt="0"/>
      <dgm:spPr/>
    </dgm:pt>
    <dgm:pt modelId="{2CDC0CF4-CE6E-4C18-8A00-A94F3711F977}" type="pres">
      <dgm:prSet presAssocID="{16E963E2-538F-4681-8D3A-71909C194856}" presName="parentLin" presStyleCnt="0"/>
      <dgm:spPr/>
    </dgm:pt>
    <dgm:pt modelId="{E208472F-6E7B-465E-893E-65A09AE08F8E}" type="pres">
      <dgm:prSet presAssocID="{16E963E2-538F-4681-8D3A-71909C194856}" presName="parentLeftMargin" presStyleLbl="node1" presStyleIdx="2" presStyleCnt="5"/>
      <dgm:spPr/>
    </dgm:pt>
    <dgm:pt modelId="{4125F856-DA5F-498E-9BD6-E79C023E77F1}" type="pres">
      <dgm:prSet presAssocID="{16E963E2-538F-4681-8D3A-71909C194856}" presName="parentText" presStyleLbl="node1" presStyleIdx="3" presStyleCnt="5">
        <dgm:presLayoutVars>
          <dgm:chMax val="0"/>
          <dgm:bulletEnabled val="1"/>
        </dgm:presLayoutVars>
      </dgm:prSet>
      <dgm:spPr/>
    </dgm:pt>
    <dgm:pt modelId="{8225D387-9786-4D71-AEF1-4D4A80BC351C}" type="pres">
      <dgm:prSet presAssocID="{16E963E2-538F-4681-8D3A-71909C194856}" presName="negativeSpace" presStyleCnt="0"/>
      <dgm:spPr/>
    </dgm:pt>
    <dgm:pt modelId="{D966A2FC-A9A2-480F-A6D9-9479F03925DC}" type="pres">
      <dgm:prSet presAssocID="{16E963E2-538F-4681-8D3A-71909C194856}" presName="childText" presStyleLbl="conFgAcc1" presStyleIdx="3" presStyleCnt="5">
        <dgm:presLayoutVars>
          <dgm:bulletEnabled val="1"/>
        </dgm:presLayoutVars>
      </dgm:prSet>
      <dgm:spPr/>
    </dgm:pt>
    <dgm:pt modelId="{638AB074-EE42-4AEC-B465-7C5C9A84A010}" type="pres">
      <dgm:prSet presAssocID="{41F85868-CA0C-4E3A-A774-13A30FE8EB77}" presName="spaceBetweenRectangles" presStyleCnt="0"/>
      <dgm:spPr/>
    </dgm:pt>
    <dgm:pt modelId="{FD1CB8B1-CADC-4382-BF45-A5F05E07869F}" type="pres">
      <dgm:prSet presAssocID="{391154E5-CBA9-465B-A5B2-64FC1C4BDE8E}" presName="parentLin" presStyleCnt="0"/>
      <dgm:spPr/>
    </dgm:pt>
    <dgm:pt modelId="{B3B4C092-E509-47D0-A1D7-A4F2B20F7011}" type="pres">
      <dgm:prSet presAssocID="{391154E5-CBA9-465B-A5B2-64FC1C4BDE8E}" presName="parentLeftMargin" presStyleLbl="node1" presStyleIdx="3" presStyleCnt="5"/>
      <dgm:spPr/>
    </dgm:pt>
    <dgm:pt modelId="{3A56CB6B-00B8-4290-9048-6633F511B937}" type="pres">
      <dgm:prSet presAssocID="{391154E5-CBA9-465B-A5B2-64FC1C4BDE8E}" presName="parentText" presStyleLbl="node1" presStyleIdx="4" presStyleCnt="5">
        <dgm:presLayoutVars>
          <dgm:chMax val="0"/>
          <dgm:bulletEnabled val="1"/>
        </dgm:presLayoutVars>
      </dgm:prSet>
      <dgm:spPr/>
    </dgm:pt>
    <dgm:pt modelId="{078427A4-A2DA-4F8D-982B-FED3AAAE3443}" type="pres">
      <dgm:prSet presAssocID="{391154E5-CBA9-465B-A5B2-64FC1C4BDE8E}" presName="negativeSpace" presStyleCnt="0"/>
      <dgm:spPr/>
    </dgm:pt>
    <dgm:pt modelId="{1022620D-F8D0-48E4-B7D1-E15B03D74715}" type="pres">
      <dgm:prSet presAssocID="{391154E5-CBA9-465B-A5B2-64FC1C4BDE8E}" presName="childText" presStyleLbl="conFgAcc1" presStyleIdx="4" presStyleCnt="5">
        <dgm:presLayoutVars>
          <dgm:bulletEnabled val="1"/>
        </dgm:presLayoutVars>
      </dgm:prSet>
      <dgm:spPr/>
    </dgm:pt>
  </dgm:ptLst>
  <dgm:cxnLst>
    <dgm:cxn modelId="{74AFB117-2790-4F2F-A62E-59DCA0088A95}" srcId="{188174C1-8EDF-45CC-AF13-A845EF149E3E}" destId="{25A2D324-F765-4C8E-B4CB-D25BE6A53B6F}" srcOrd="1" destOrd="0" parTransId="{A24DFDA4-B23B-41B8-94DB-EB5A11A39245}" sibTransId="{8B831F62-3DF0-44CF-B393-8F41517BA070}"/>
    <dgm:cxn modelId="{7027392B-3C80-4ED5-A43E-7BA79328245C}" type="presOf" srcId="{391154E5-CBA9-465B-A5B2-64FC1C4BDE8E}" destId="{B3B4C092-E509-47D0-A1D7-A4F2B20F7011}" srcOrd="0" destOrd="0" presId="urn:microsoft.com/office/officeart/2005/8/layout/list1"/>
    <dgm:cxn modelId="{C62DC030-DC77-476D-90A6-67FD814DC897}" srcId="{188174C1-8EDF-45CC-AF13-A845EF149E3E}" destId="{16E963E2-538F-4681-8D3A-71909C194856}" srcOrd="3" destOrd="0" parTransId="{FC98CADA-FD8F-4517-92DA-163FAAFBFC57}" sibTransId="{41F85868-CA0C-4E3A-A774-13A30FE8EB77}"/>
    <dgm:cxn modelId="{0EB8A838-D22B-4934-A4CC-269FE4461209}" type="presOf" srcId="{ED5BA367-84AB-4584-A393-E3DF0B731363}" destId="{0358876B-B35C-4CDC-BB3E-BDAC98FC4215}" srcOrd="1" destOrd="0" presId="urn:microsoft.com/office/officeart/2005/8/layout/list1"/>
    <dgm:cxn modelId="{09E6735C-2EC3-4C06-9FBB-160B6B0AF524}" type="presOf" srcId="{16E963E2-538F-4681-8D3A-71909C194856}" destId="{4125F856-DA5F-498E-9BD6-E79C023E77F1}" srcOrd="1" destOrd="0" presId="urn:microsoft.com/office/officeart/2005/8/layout/list1"/>
    <dgm:cxn modelId="{9FF0D372-2F3E-4E9A-AA99-B0623DB905F6}" type="presOf" srcId="{16E963E2-538F-4681-8D3A-71909C194856}" destId="{E208472F-6E7B-465E-893E-65A09AE08F8E}" srcOrd="0" destOrd="0" presId="urn:microsoft.com/office/officeart/2005/8/layout/list1"/>
    <dgm:cxn modelId="{683FA490-C343-4CDF-9F2D-8AE7960719AA}" type="presOf" srcId="{ED5BA367-84AB-4584-A393-E3DF0B731363}" destId="{3F352D1C-BBD7-47F4-B95E-EEB8F56EEF39}" srcOrd="0" destOrd="0" presId="urn:microsoft.com/office/officeart/2005/8/layout/list1"/>
    <dgm:cxn modelId="{95E02092-D84A-4676-98DA-AC6A1CFE4B1B}" type="presOf" srcId="{A488F020-5201-4C76-B811-5B6ABEE6EFB5}" destId="{29A283D5-2B1F-436B-A0A7-1D99288650FF}" srcOrd="0" destOrd="0" presId="urn:microsoft.com/office/officeart/2005/8/layout/list1"/>
    <dgm:cxn modelId="{A9EC8397-704A-44CA-94E9-A80B33E454E9}" type="presOf" srcId="{391154E5-CBA9-465B-A5B2-64FC1C4BDE8E}" destId="{3A56CB6B-00B8-4290-9048-6633F511B937}" srcOrd="1" destOrd="0" presId="urn:microsoft.com/office/officeart/2005/8/layout/list1"/>
    <dgm:cxn modelId="{4AC735A9-7055-485E-ACE1-2DAC01DA4939}" type="presOf" srcId="{25A2D324-F765-4C8E-B4CB-D25BE6A53B6F}" destId="{F105C138-958B-4E5A-BF81-42B6688B85D2}" srcOrd="1" destOrd="0" presId="urn:microsoft.com/office/officeart/2005/8/layout/list1"/>
    <dgm:cxn modelId="{F01F36AE-50F7-4A05-82A3-C6C9D9137C0A}" type="presOf" srcId="{A488F020-5201-4C76-B811-5B6ABEE6EFB5}" destId="{3A12C54D-B2D3-4CD0-B4FB-E2C8051282FC}" srcOrd="1" destOrd="0" presId="urn:microsoft.com/office/officeart/2005/8/layout/list1"/>
    <dgm:cxn modelId="{2CA068AE-7E72-4A7E-9B0E-56FF6DA1FCD5}" srcId="{188174C1-8EDF-45CC-AF13-A845EF149E3E}" destId="{391154E5-CBA9-465B-A5B2-64FC1C4BDE8E}" srcOrd="4" destOrd="0" parTransId="{87835628-B154-4D34-8406-FE80E1B248C0}" sibTransId="{D5BF9736-F309-4568-AE11-44B6598673BA}"/>
    <dgm:cxn modelId="{2C62BCB1-62EE-4255-879A-6B85E86C4F1D}" srcId="{188174C1-8EDF-45CC-AF13-A845EF149E3E}" destId="{A488F020-5201-4C76-B811-5B6ABEE6EFB5}" srcOrd="0" destOrd="0" parTransId="{82C4EF93-2A84-4B6F-BA32-A9B41DF8A79F}" sibTransId="{454FD090-6D02-4370-8BA4-CDCF00A641C6}"/>
    <dgm:cxn modelId="{0F408DB8-49C7-4A22-B8C3-77F2216D541B}" srcId="{188174C1-8EDF-45CC-AF13-A845EF149E3E}" destId="{ED5BA367-84AB-4584-A393-E3DF0B731363}" srcOrd="2" destOrd="0" parTransId="{AB7EDB63-4F57-4EA6-9AC7-8C86A2E34D3F}" sibTransId="{C55C4D3F-3196-4635-943A-CE7959F36E22}"/>
    <dgm:cxn modelId="{8D674AEA-AC40-42FB-BD51-F194274A3F65}" type="presOf" srcId="{188174C1-8EDF-45CC-AF13-A845EF149E3E}" destId="{FB84A00C-9A4D-450A-BA67-D4F0689E6707}" srcOrd="0" destOrd="0" presId="urn:microsoft.com/office/officeart/2005/8/layout/list1"/>
    <dgm:cxn modelId="{5318B8FA-1254-4502-ABB7-E49D9580A04A}" type="presOf" srcId="{25A2D324-F765-4C8E-B4CB-D25BE6A53B6F}" destId="{A8D5F20E-74D2-41C6-99D7-0D96A05B1BB9}" srcOrd="0" destOrd="0" presId="urn:microsoft.com/office/officeart/2005/8/layout/list1"/>
    <dgm:cxn modelId="{AA34C755-30C0-4981-917C-8090F1BAF62E}" type="presParOf" srcId="{FB84A00C-9A4D-450A-BA67-D4F0689E6707}" destId="{B76002E9-7F91-48E9-9651-FC4C38E3BB4B}" srcOrd="0" destOrd="0" presId="urn:microsoft.com/office/officeart/2005/8/layout/list1"/>
    <dgm:cxn modelId="{768D5008-B72C-4C0E-A255-75D4BA186A9B}" type="presParOf" srcId="{B76002E9-7F91-48E9-9651-FC4C38E3BB4B}" destId="{29A283D5-2B1F-436B-A0A7-1D99288650FF}" srcOrd="0" destOrd="0" presId="urn:microsoft.com/office/officeart/2005/8/layout/list1"/>
    <dgm:cxn modelId="{862D45BB-B0EC-43D6-BD15-87B88EDBC20D}" type="presParOf" srcId="{B76002E9-7F91-48E9-9651-FC4C38E3BB4B}" destId="{3A12C54D-B2D3-4CD0-B4FB-E2C8051282FC}" srcOrd="1" destOrd="0" presId="urn:microsoft.com/office/officeart/2005/8/layout/list1"/>
    <dgm:cxn modelId="{EA1C608D-3BD4-41A1-BD4F-B0CF739A8F2A}" type="presParOf" srcId="{FB84A00C-9A4D-450A-BA67-D4F0689E6707}" destId="{5C529DC4-7933-4852-8581-9F5DA83D0A79}" srcOrd="1" destOrd="0" presId="urn:microsoft.com/office/officeart/2005/8/layout/list1"/>
    <dgm:cxn modelId="{E5A5FED3-2268-4998-88E5-5917D32891C6}" type="presParOf" srcId="{FB84A00C-9A4D-450A-BA67-D4F0689E6707}" destId="{576F22C6-1113-4CA2-840D-04619A587785}" srcOrd="2" destOrd="0" presId="urn:microsoft.com/office/officeart/2005/8/layout/list1"/>
    <dgm:cxn modelId="{C849DB05-1346-4981-83C6-936BB76ED082}" type="presParOf" srcId="{FB84A00C-9A4D-450A-BA67-D4F0689E6707}" destId="{F8EE2BC6-A480-4606-AD3F-F0366412083E}" srcOrd="3" destOrd="0" presId="urn:microsoft.com/office/officeart/2005/8/layout/list1"/>
    <dgm:cxn modelId="{FDE3F634-308B-4E59-B0F5-F0B08A810752}" type="presParOf" srcId="{FB84A00C-9A4D-450A-BA67-D4F0689E6707}" destId="{9E3EDB93-04F3-489C-AECC-6F6F0CD4AAC3}" srcOrd="4" destOrd="0" presId="urn:microsoft.com/office/officeart/2005/8/layout/list1"/>
    <dgm:cxn modelId="{29325E01-F20F-4C6E-B6AD-20D2432B72BF}" type="presParOf" srcId="{9E3EDB93-04F3-489C-AECC-6F6F0CD4AAC3}" destId="{A8D5F20E-74D2-41C6-99D7-0D96A05B1BB9}" srcOrd="0" destOrd="0" presId="urn:microsoft.com/office/officeart/2005/8/layout/list1"/>
    <dgm:cxn modelId="{B49A1C5F-3D72-45D7-B037-9027A01B9728}" type="presParOf" srcId="{9E3EDB93-04F3-489C-AECC-6F6F0CD4AAC3}" destId="{F105C138-958B-4E5A-BF81-42B6688B85D2}" srcOrd="1" destOrd="0" presId="urn:microsoft.com/office/officeart/2005/8/layout/list1"/>
    <dgm:cxn modelId="{A269EB4B-34E6-4870-9099-F39E6188BF52}" type="presParOf" srcId="{FB84A00C-9A4D-450A-BA67-D4F0689E6707}" destId="{EE84A9FD-7F2B-4895-9AC3-D3E1689CE782}" srcOrd="5" destOrd="0" presId="urn:microsoft.com/office/officeart/2005/8/layout/list1"/>
    <dgm:cxn modelId="{C0738DFD-F1B5-4227-B37F-35B859B2F298}" type="presParOf" srcId="{FB84A00C-9A4D-450A-BA67-D4F0689E6707}" destId="{8132845E-77BD-4408-B780-0A0FF3242822}" srcOrd="6" destOrd="0" presId="urn:microsoft.com/office/officeart/2005/8/layout/list1"/>
    <dgm:cxn modelId="{79E0D284-8361-4255-AA72-E3AF15B53171}" type="presParOf" srcId="{FB84A00C-9A4D-450A-BA67-D4F0689E6707}" destId="{BC068BF4-BF9A-434B-A6DE-6E448A5E7F0A}" srcOrd="7" destOrd="0" presId="urn:microsoft.com/office/officeart/2005/8/layout/list1"/>
    <dgm:cxn modelId="{25622CA0-5E0C-47AC-B042-A65790FF7B0A}" type="presParOf" srcId="{FB84A00C-9A4D-450A-BA67-D4F0689E6707}" destId="{81F9D252-1F9D-40BD-9776-3F6A54448C92}" srcOrd="8" destOrd="0" presId="urn:microsoft.com/office/officeart/2005/8/layout/list1"/>
    <dgm:cxn modelId="{7E599774-9B26-45D1-970F-C1C638565AD2}" type="presParOf" srcId="{81F9D252-1F9D-40BD-9776-3F6A54448C92}" destId="{3F352D1C-BBD7-47F4-B95E-EEB8F56EEF39}" srcOrd="0" destOrd="0" presId="urn:microsoft.com/office/officeart/2005/8/layout/list1"/>
    <dgm:cxn modelId="{7858F02D-72D3-4E37-91EC-60C59AAFB4A9}" type="presParOf" srcId="{81F9D252-1F9D-40BD-9776-3F6A54448C92}" destId="{0358876B-B35C-4CDC-BB3E-BDAC98FC4215}" srcOrd="1" destOrd="0" presId="urn:microsoft.com/office/officeart/2005/8/layout/list1"/>
    <dgm:cxn modelId="{BB1B144B-CF93-41BE-8278-4493C2691DB6}" type="presParOf" srcId="{FB84A00C-9A4D-450A-BA67-D4F0689E6707}" destId="{FBA8F47D-78D4-4668-87A5-870ECB8935BD}" srcOrd="9" destOrd="0" presId="urn:microsoft.com/office/officeart/2005/8/layout/list1"/>
    <dgm:cxn modelId="{6BDD5643-F77D-453F-B306-AE10032C5D25}" type="presParOf" srcId="{FB84A00C-9A4D-450A-BA67-D4F0689E6707}" destId="{A1D93131-2E96-48FB-B141-C46BEA142FA3}" srcOrd="10" destOrd="0" presId="urn:microsoft.com/office/officeart/2005/8/layout/list1"/>
    <dgm:cxn modelId="{1228BF9D-53F9-4522-92EA-CF59289D0501}" type="presParOf" srcId="{FB84A00C-9A4D-450A-BA67-D4F0689E6707}" destId="{3663B9A9-0CDF-4F9D-847F-5D965290F879}" srcOrd="11" destOrd="0" presId="urn:microsoft.com/office/officeart/2005/8/layout/list1"/>
    <dgm:cxn modelId="{0D52E439-4887-4B53-AA65-9982CEE6896F}" type="presParOf" srcId="{FB84A00C-9A4D-450A-BA67-D4F0689E6707}" destId="{2CDC0CF4-CE6E-4C18-8A00-A94F3711F977}" srcOrd="12" destOrd="0" presId="urn:microsoft.com/office/officeart/2005/8/layout/list1"/>
    <dgm:cxn modelId="{2251A660-E5ED-4DA7-8D9B-A218F47B2D16}" type="presParOf" srcId="{2CDC0CF4-CE6E-4C18-8A00-A94F3711F977}" destId="{E208472F-6E7B-465E-893E-65A09AE08F8E}" srcOrd="0" destOrd="0" presId="urn:microsoft.com/office/officeart/2005/8/layout/list1"/>
    <dgm:cxn modelId="{189713F7-4D46-4237-910E-54690C9F06CB}" type="presParOf" srcId="{2CDC0CF4-CE6E-4C18-8A00-A94F3711F977}" destId="{4125F856-DA5F-498E-9BD6-E79C023E77F1}" srcOrd="1" destOrd="0" presId="urn:microsoft.com/office/officeart/2005/8/layout/list1"/>
    <dgm:cxn modelId="{2DA79997-0422-4072-A621-A812BB07055F}" type="presParOf" srcId="{FB84A00C-9A4D-450A-BA67-D4F0689E6707}" destId="{8225D387-9786-4D71-AEF1-4D4A80BC351C}" srcOrd="13" destOrd="0" presId="urn:microsoft.com/office/officeart/2005/8/layout/list1"/>
    <dgm:cxn modelId="{C8CD2ABA-F1C3-43CB-90B6-2590E94C1A7A}" type="presParOf" srcId="{FB84A00C-9A4D-450A-BA67-D4F0689E6707}" destId="{D966A2FC-A9A2-480F-A6D9-9479F03925DC}" srcOrd="14" destOrd="0" presId="urn:microsoft.com/office/officeart/2005/8/layout/list1"/>
    <dgm:cxn modelId="{EFEDC70F-D9FD-4BD3-81A9-9075A4EB1C91}" type="presParOf" srcId="{FB84A00C-9A4D-450A-BA67-D4F0689E6707}" destId="{638AB074-EE42-4AEC-B465-7C5C9A84A010}" srcOrd="15" destOrd="0" presId="urn:microsoft.com/office/officeart/2005/8/layout/list1"/>
    <dgm:cxn modelId="{290471ED-5E91-43E6-B0EC-296CD22012F4}" type="presParOf" srcId="{FB84A00C-9A4D-450A-BA67-D4F0689E6707}" destId="{FD1CB8B1-CADC-4382-BF45-A5F05E07869F}" srcOrd="16" destOrd="0" presId="urn:microsoft.com/office/officeart/2005/8/layout/list1"/>
    <dgm:cxn modelId="{848134C9-1346-493D-B88A-2B1FEB7A24DD}" type="presParOf" srcId="{FD1CB8B1-CADC-4382-BF45-A5F05E07869F}" destId="{B3B4C092-E509-47D0-A1D7-A4F2B20F7011}" srcOrd="0" destOrd="0" presId="urn:microsoft.com/office/officeart/2005/8/layout/list1"/>
    <dgm:cxn modelId="{3B8A1A9E-EBB5-4CBD-9FFA-0C3F6B9AB585}" type="presParOf" srcId="{FD1CB8B1-CADC-4382-BF45-A5F05E07869F}" destId="{3A56CB6B-00B8-4290-9048-6633F511B937}" srcOrd="1" destOrd="0" presId="urn:microsoft.com/office/officeart/2005/8/layout/list1"/>
    <dgm:cxn modelId="{F105FF03-F3C8-4A8C-9BE1-23EC84F7D3E9}" type="presParOf" srcId="{FB84A00C-9A4D-450A-BA67-D4F0689E6707}" destId="{078427A4-A2DA-4F8D-982B-FED3AAAE3443}" srcOrd="17" destOrd="0" presId="urn:microsoft.com/office/officeart/2005/8/layout/list1"/>
    <dgm:cxn modelId="{531815B1-2C28-4E7E-A65E-017BBDADEF8D}" type="presParOf" srcId="{FB84A00C-9A4D-450A-BA67-D4F0689E6707}" destId="{1022620D-F8D0-48E4-B7D1-E15B03D74715}"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2BB56-8569-49E5-9799-3AB99267BAB2}">
      <dsp:nvSpPr>
        <dsp:cNvPr id="0" name=""/>
        <dsp:cNvSpPr/>
      </dsp:nvSpPr>
      <dsp:spPr>
        <a:xfrm>
          <a:off x="-5537956" y="-847863"/>
          <a:ext cx="6593769" cy="6593769"/>
        </a:xfrm>
        <a:prstGeom prst="blockArc">
          <a:avLst>
            <a:gd name="adj1" fmla="val 18900000"/>
            <a:gd name="adj2" fmla="val 2700000"/>
            <a:gd name="adj3" fmla="val 32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0C6367-A738-4679-AD3D-8D8C939E8FAA}">
      <dsp:nvSpPr>
        <dsp:cNvPr id="0" name=""/>
        <dsp:cNvSpPr/>
      </dsp:nvSpPr>
      <dsp:spPr>
        <a:xfrm>
          <a:off x="461608" y="306029"/>
          <a:ext cx="5273931" cy="6124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133" tIns="45720" rIns="45720" bIns="45720" numCol="1" spcCol="1270" anchor="ctr" anchorCtr="0">
          <a:noAutofit/>
        </a:bodyPr>
        <a:lstStyle/>
        <a:p>
          <a:pPr marL="0" lvl="0" indent="0" algn="l" defTabSz="800100">
            <a:lnSpc>
              <a:spcPct val="90000"/>
            </a:lnSpc>
            <a:spcBef>
              <a:spcPct val="0"/>
            </a:spcBef>
            <a:spcAft>
              <a:spcPct val="35000"/>
            </a:spcAft>
            <a:buNone/>
          </a:pPr>
          <a:r>
            <a:rPr lang="ru-RU" sz="1800" kern="1200" dirty="0"/>
            <a:t>Малая грузоподъёмность</a:t>
          </a:r>
        </a:p>
      </dsp:txBody>
      <dsp:txXfrm>
        <a:off x="461608" y="306029"/>
        <a:ext cx="5273931" cy="612451"/>
      </dsp:txXfrm>
    </dsp:sp>
    <dsp:sp modelId="{91C4B22B-7A2A-476B-AC98-A7FADFE9E851}">
      <dsp:nvSpPr>
        <dsp:cNvPr id="0" name=""/>
        <dsp:cNvSpPr/>
      </dsp:nvSpPr>
      <dsp:spPr>
        <a:xfrm>
          <a:off x="78826" y="229473"/>
          <a:ext cx="765564" cy="765564"/>
        </a:xfrm>
        <a:prstGeom prst="ellipse">
          <a:avLst/>
        </a:prstGeom>
        <a:gradFill rotWithShape="0">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6928DE-15F5-47AB-9BDA-5E5477FA27E4}">
      <dsp:nvSpPr>
        <dsp:cNvPr id="0" name=""/>
        <dsp:cNvSpPr/>
      </dsp:nvSpPr>
      <dsp:spPr>
        <a:xfrm>
          <a:off x="900473" y="1224412"/>
          <a:ext cx="4835067" cy="6124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133" tIns="45720" rIns="45720" bIns="45720" numCol="1" spcCol="1270" anchor="ctr" anchorCtr="0">
          <a:noAutofit/>
        </a:bodyPr>
        <a:lstStyle/>
        <a:p>
          <a:pPr marL="0" lvl="0" indent="0" algn="l" defTabSz="800100">
            <a:lnSpc>
              <a:spcPct val="90000"/>
            </a:lnSpc>
            <a:spcBef>
              <a:spcPct val="0"/>
            </a:spcBef>
            <a:spcAft>
              <a:spcPct val="35000"/>
            </a:spcAft>
            <a:buNone/>
          </a:pPr>
          <a:r>
            <a:rPr lang="ru-RU" sz="1800" kern="1200" dirty="0"/>
            <a:t>Требуют профессионального оператора</a:t>
          </a:r>
        </a:p>
      </dsp:txBody>
      <dsp:txXfrm>
        <a:off x="900473" y="1224412"/>
        <a:ext cx="4835067" cy="612451"/>
      </dsp:txXfrm>
    </dsp:sp>
    <dsp:sp modelId="{832554C7-FE2B-4714-8A34-94F3FC8D0748}">
      <dsp:nvSpPr>
        <dsp:cNvPr id="0" name=""/>
        <dsp:cNvSpPr/>
      </dsp:nvSpPr>
      <dsp:spPr>
        <a:xfrm>
          <a:off x="517691" y="1147856"/>
          <a:ext cx="765564" cy="765564"/>
        </a:xfrm>
        <a:prstGeom prst="ellipse">
          <a:avLst/>
        </a:prstGeom>
        <a:gradFill rotWithShape="0">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2CED1F-DBBC-4041-BDED-FD9DAAB1B419}">
      <dsp:nvSpPr>
        <dsp:cNvPr id="0" name=""/>
        <dsp:cNvSpPr/>
      </dsp:nvSpPr>
      <dsp:spPr>
        <a:xfrm>
          <a:off x="1035169" y="2142795"/>
          <a:ext cx="4700370" cy="6124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133" tIns="45720" rIns="45720" bIns="45720" numCol="1" spcCol="1270" anchor="ctr" anchorCtr="0">
          <a:noAutofit/>
        </a:bodyPr>
        <a:lstStyle/>
        <a:p>
          <a:pPr marL="0" lvl="0" indent="0" algn="l" defTabSz="800100">
            <a:lnSpc>
              <a:spcPct val="90000"/>
            </a:lnSpc>
            <a:spcBef>
              <a:spcPct val="0"/>
            </a:spcBef>
            <a:spcAft>
              <a:spcPct val="35000"/>
            </a:spcAft>
            <a:buNone/>
          </a:pPr>
          <a:r>
            <a:rPr lang="ru-RU" sz="1800" kern="1200" dirty="0"/>
            <a:t>Легко заглушить</a:t>
          </a:r>
        </a:p>
      </dsp:txBody>
      <dsp:txXfrm>
        <a:off x="1035169" y="2142795"/>
        <a:ext cx="4700370" cy="612451"/>
      </dsp:txXfrm>
    </dsp:sp>
    <dsp:sp modelId="{A30F6C4D-F26E-4FA1-A04B-6CB84CBE9293}">
      <dsp:nvSpPr>
        <dsp:cNvPr id="0" name=""/>
        <dsp:cNvSpPr/>
      </dsp:nvSpPr>
      <dsp:spPr>
        <a:xfrm>
          <a:off x="652387" y="2066239"/>
          <a:ext cx="765564" cy="765564"/>
        </a:xfrm>
        <a:prstGeom prst="ellipse">
          <a:avLst/>
        </a:prstGeom>
        <a:gradFill rotWithShape="0">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698E65-BAEF-4D28-B177-7D17B25CD5A7}">
      <dsp:nvSpPr>
        <dsp:cNvPr id="0" name=""/>
        <dsp:cNvSpPr/>
      </dsp:nvSpPr>
      <dsp:spPr>
        <a:xfrm>
          <a:off x="900473" y="3061178"/>
          <a:ext cx="4835067" cy="6124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133" tIns="45720" rIns="45720" bIns="45720" numCol="1" spcCol="1270" anchor="ctr" anchorCtr="0">
          <a:noAutofit/>
        </a:bodyPr>
        <a:lstStyle/>
        <a:p>
          <a:pPr marL="0" lvl="0" indent="0" algn="l" defTabSz="800100">
            <a:lnSpc>
              <a:spcPct val="90000"/>
            </a:lnSpc>
            <a:spcBef>
              <a:spcPct val="0"/>
            </a:spcBef>
            <a:spcAft>
              <a:spcPct val="35000"/>
            </a:spcAft>
            <a:buNone/>
          </a:pPr>
          <a:r>
            <a:rPr lang="ru-RU" sz="1800" kern="1200" dirty="0"/>
            <a:t>Проблемы с элементами питания</a:t>
          </a:r>
        </a:p>
      </dsp:txBody>
      <dsp:txXfrm>
        <a:off x="900473" y="3061178"/>
        <a:ext cx="4835067" cy="612451"/>
      </dsp:txXfrm>
    </dsp:sp>
    <dsp:sp modelId="{79ECBC9C-B559-4FCF-B967-A3E9170492E2}">
      <dsp:nvSpPr>
        <dsp:cNvPr id="0" name=""/>
        <dsp:cNvSpPr/>
      </dsp:nvSpPr>
      <dsp:spPr>
        <a:xfrm>
          <a:off x="517691" y="2984622"/>
          <a:ext cx="765564" cy="765564"/>
        </a:xfrm>
        <a:prstGeom prst="ellipse">
          <a:avLst/>
        </a:prstGeom>
        <a:gradFill rotWithShape="0">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1A704A-0D07-40A4-9400-370351E44060}">
      <dsp:nvSpPr>
        <dsp:cNvPr id="0" name=""/>
        <dsp:cNvSpPr/>
      </dsp:nvSpPr>
      <dsp:spPr>
        <a:xfrm>
          <a:off x="461608" y="3979561"/>
          <a:ext cx="5273931" cy="6124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6133" tIns="45720" rIns="45720" bIns="45720" numCol="1" spcCol="1270" anchor="ctr" anchorCtr="0">
          <a:noAutofit/>
        </a:bodyPr>
        <a:lstStyle/>
        <a:p>
          <a:pPr marL="0" lvl="0" indent="0" algn="l" defTabSz="800100">
            <a:lnSpc>
              <a:spcPct val="90000"/>
            </a:lnSpc>
            <a:spcBef>
              <a:spcPct val="0"/>
            </a:spcBef>
            <a:spcAft>
              <a:spcPct val="35000"/>
            </a:spcAft>
            <a:buNone/>
          </a:pPr>
          <a:r>
            <a:rPr lang="ru-RU" sz="1800" kern="1200" dirty="0"/>
            <a:t>Проблемы с психологической устойчивостью оператора</a:t>
          </a:r>
        </a:p>
      </dsp:txBody>
      <dsp:txXfrm>
        <a:off x="461608" y="3979561"/>
        <a:ext cx="5273931" cy="612451"/>
      </dsp:txXfrm>
    </dsp:sp>
    <dsp:sp modelId="{BBCD3101-EA18-4182-8BE9-241C96665ADC}">
      <dsp:nvSpPr>
        <dsp:cNvPr id="0" name=""/>
        <dsp:cNvSpPr/>
      </dsp:nvSpPr>
      <dsp:spPr>
        <a:xfrm>
          <a:off x="78826" y="3903005"/>
          <a:ext cx="765564" cy="765564"/>
        </a:xfrm>
        <a:prstGeom prst="ellipse">
          <a:avLst/>
        </a:prstGeom>
        <a:gradFill rotWithShape="0">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F22C6-1113-4CA2-840D-04619A587785}">
      <dsp:nvSpPr>
        <dsp:cNvPr id="0" name=""/>
        <dsp:cNvSpPr/>
      </dsp:nvSpPr>
      <dsp:spPr>
        <a:xfrm>
          <a:off x="0" y="254683"/>
          <a:ext cx="6042581"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12C54D-B2D3-4CD0-B4FB-E2C8051282FC}">
      <dsp:nvSpPr>
        <dsp:cNvPr id="0" name=""/>
        <dsp:cNvSpPr/>
      </dsp:nvSpPr>
      <dsp:spPr>
        <a:xfrm>
          <a:off x="302129" y="48043"/>
          <a:ext cx="4229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877" tIns="0" rIns="159877" bIns="0" numCol="1" spcCol="1270" anchor="ctr" anchorCtr="0">
          <a:noAutofit/>
        </a:bodyPr>
        <a:lstStyle/>
        <a:p>
          <a:pPr marL="0" lvl="0" indent="0" algn="l" defTabSz="622300">
            <a:lnSpc>
              <a:spcPct val="90000"/>
            </a:lnSpc>
            <a:spcBef>
              <a:spcPct val="0"/>
            </a:spcBef>
            <a:spcAft>
              <a:spcPct val="35000"/>
            </a:spcAft>
            <a:buNone/>
          </a:pPr>
          <a:r>
            <a:rPr lang="ru-RU" sz="1400" kern="1200" dirty="0"/>
            <a:t>Сверх мощность</a:t>
          </a:r>
        </a:p>
      </dsp:txBody>
      <dsp:txXfrm>
        <a:off x="322304" y="68218"/>
        <a:ext cx="4189456" cy="372930"/>
      </dsp:txXfrm>
    </dsp:sp>
    <dsp:sp modelId="{8132845E-77BD-4408-B780-0A0FF3242822}">
      <dsp:nvSpPr>
        <dsp:cNvPr id="0" name=""/>
        <dsp:cNvSpPr/>
      </dsp:nvSpPr>
      <dsp:spPr>
        <a:xfrm>
          <a:off x="0" y="889723"/>
          <a:ext cx="6042581"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05C138-958B-4E5A-BF81-42B6688B85D2}">
      <dsp:nvSpPr>
        <dsp:cNvPr id="0" name=""/>
        <dsp:cNvSpPr/>
      </dsp:nvSpPr>
      <dsp:spPr>
        <a:xfrm>
          <a:off x="302129" y="683083"/>
          <a:ext cx="4229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877" tIns="0" rIns="159877" bIns="0" numCol="1" spcCol="1270" anchor="ctr" anchorCtr="0">
          <a:noAutofit/>
        </a:bodyPr>
        <a:lstStyle/>
        <a:p>
          <a:pPr marL="0" lvl="0" indent="0" algn="l" defTabSz="622300">
            <a:lnSpc>
              <a:spcPct val="90000"/>
            </a:lnSpc>
            <a:spcBef>
              <a:spcPct val="0"/>
            </a:spcBef>
            <a:spcAft>
              <a:spcPct val="35000"/>
            </a:spcAft>
            <a:buNone/>
          </a:pPr>
          <a:r>
            <a:rPr lang="ru-RU" sz="1400" kern="1200" dirty="0"/>
            <a:t>Стабильность</a:t>
          </a:r>
        </a:p>
      </dsp:txBody>
      <dsp:txXfrm>
        <a:off x="322304" y="703258"/>
        <a:ext cx="4189456" cy="372930"/>
      </dsp:txXfrm>
    </dsp:sp>
    <dsp:sp modelId="{A1D93131-2E96-48FB-B141-C46BEA142FA3}">
      <dsp:nvSpPr>
        <dsp:cNvPr id="0" name=""/>
        <dsp:cNvSpPr/>
      </dsp:nvSpPr>
      <dsp:spPr>
        <a:xfrm>
          <a:off x="0" y="1524763"/>
          <a:ext cx="6042581"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58876B-B35C-4CDC-BB3E-BDAC98FC4215}">
      <dsp:nvSpPr>
        <dsp:cNvPr id="0" name=""/>
        <dsp:cNvSpPr/>
      </dsp:nvSpPr>
      <dsp:spPr>
        <a:xfrm>
          <a:off x="302129" y="1318123"/>
          <a:ext cx="4229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877" tIns="0" rIns="159877" bIns="0" numCol="1" spcCol="1270" anchor="ctr" anchorCtr="0">
          <a:noAutofit/>
        </a:bodyPr>
        <a:lstStyle/>
        <a:p>
          <a:pPr marL="0" lvl="0" indent="0" algn="l" defTabSz="622300">
            <a:lnSpc>
              <a:spcPct val="90000"/>
            </a:lnSpc>
            <a:spcBef>
              <a:spcPct val="0"/>
            </a:spcBef>
            <a:spcAft>
              <a:spcPct val="35000"/>
            </a:spcAft>
            <a:buNone/>
          </a:pPr>
          <a:r>
            <a:rPr lang="ru-RU" sz="1400" kern="1200" dirty="0"/>
            <a:t>Максимальный ток разряда</a:t>
          </a:r>
        </a:p>
      </dsp:txBody>
      <dsp:txXfrm>
        <a:off x="322304" y="1338298"/>
        <a:ext cx="4189456" cy="372930"/>
      </dsp:txXfrm>
    </dsp:sp>
    <dsp:sp modelId="{D966A2FC-A9A2-480F-A6D9-9479F03925DC}">
      <dsp:nvSpPr>
        <dsp:cNvPr id="0" name=""/>
        <dsp:cNvSpPr/>
      </dsp:nvSpPr>
      <dsp:spPr>
        <a:xfrm>
          <a:off x="0" y="2159803"/>
          <a:ext cx="6042581"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25F856-DA5F-498E-9BD6-E79C023E77F1}">
      <dsp:nvSpPr>
        <dsp:cNvPr id="0" name=""/>
        <dsp:cNvSpPr/>
      </dsp:nvSpPr>
      <dsp:spPr>
        <a:xfrm>
          <a:off x="302129" y="1953163"/>
          <a:ext cx="4229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877" tIns="0" rIns="159877" bIns="0" numCol="1" spcCol="1270" anchor="ctr" anchorCtr="0">
          <a:noAutofit/>
        </a:bodyPr>
        <a:lstStyle/>
        <a:p>
          <a:pPr marL="0" lvl="0" indent="0" algn="l" defTabSz="622300">
            <a:lnSpc>
              <a:spcPct val="90000"/>
            </a:lnSpc>
            <a:spcBef>
              <a:spcPct val="0"/>
            </a:spcBef>
            <a:spcAft>
              <a:spcPct val="35000"/>
            </a:spcAft>
            <a:buNone/>
          </a:pPr>
          <a:r>
            <a:rPr lang="ru-RU" sz="1400" kern="1200" dirty="0"/>
            <a:t>Компактность и легкость</a:t>
          </a:r>
        </a:p>
      </dsp:txBody>
      <dsp:txXfrm>
        <a:off x="322304" y="1973338"/>
        <a:ext cx="4189456" cy="372930"/>
      </dsp:txXfrm>
    </dsp:sp>
    <dsp:sp modelId="{1022620D-F8D0-48E4-B7D1-E15B03D74715}">
      <dsp:nvSpPr>
        <dsp:cNvPr id="0" name=""/>
        <dsp:cNvSpPr/>
      </dsp:nvSpPr>
      <dsp:spPr>
        <a:xfrm>
          <a:off x="0" y="2794843"/>
          <a:ext cx="6042581" cy="35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56CB6B-00B8-4290-9048-6633F511B937}">
      <dsp:nvSpPr>
        <dsp:cNvPr id="0" name=""/>
        <dsp:cNvSpPr/>
      </dsp:nvSpPr>
      <dsp:spPr>
        <a:xfrm>
          <a:off x="302129" y="2588203"/>
          <a:ext cx="4229806"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877" tIns="0" rIns="159877" bIns="0" numCol="1" spcCol="1270" anchor="ctr" anchorCtr="0">
          <a:noAutofit/>
        </a:bodyPr>
        <a:lstStyle/>
        <a:p>
          <a:pPr marL="0" lvl="0" indent="0" algn="l" defTabSz="622300">
            <a:lnSpc>
              <a:spcPct val="90000"/>
            </a:lnSpc>
            <a:spcBef>
              <a:spcPct val="0"/>
            </a:spcBef>
            <a:spcAft>
              <a:spcPct val="35000"/>
            </a:spcAft>
            <a:buNone/>
          </a:pPr>
          <a:r>
            <a:rPr lang="ru-RU" sz="1400" kern="1200" dirty="0"/>
            <a:t>Увеличенная дальность</a:t>
          </a:r>
        </a:p>
      </dsp:txBody>
      <dsp:txXfrm>
        <a:off x="322304" y="2608378"/>
        <a:ext cx="4189456" cy="37293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B14B3A8-5A31-42D8-AA48-DFA792473BD4}" type="datetimeFigureOut">
              <a:rPr lang="ru-RU" smtClean="0"/>
              <a:t>03.12.2024</a:t>
            </a:fld>
            <a:endParaRPr lang="ru-RU"/>
          </a:p>
        </p:txBody>
      </p:sp>
      <p:sp>
        <p:nvSpPr>
          <p:cNvPr id="4" name="Образ слайда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DE8922A-F36D-49EA-BDF8-5D8F80AE4071}" type="slidenum">
              <a:rPr lang="ru-RU" smtClean="0"/>
              <a:t>‹#›</a:t>
            </a:fld>
            <a:endParaRPr lang="ru-RU"/>
          </a:p>
        </p:txBody>
      </p:sp>
    </p:spTree>
    <p:extLst>
      <p:ext uri="{BB962C8B-B14F-4D97-AF65-F5344CB8AC3E}">
        <p14:creationId xmlns:p14="http://schemas.microsoft.com/office/powerpoint/2010/main" val="4124118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4</a:t>
            </a:fld>
            <a:endParaRPr lang="ru-RU"/>
          </a:p>
        </p:txBody>
      </p:sp>
    </p:spTree>
    <p:extLst>
      <p:ext uri="{BB962C8B-B14F-4D97-AF65-F5344CB8AC3E}">
        <p14:creationId xmlns:p14="http://schemas.microsoft.com/office/powerpoint/2010/main" val="539394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13</a:t>
            </a:fld>
            <a:endParaRPr lang="ru-RU"/>
          </a:p>
        </p:txBody>
      </p:sp>
    </p:spTree>
    <p:extLst>
      <p:ext uri="{BB962C8B-B14F-4D97-AF65-F5344CB8AC3E}">
        <p14:creationId xmlns:p14="http://schemas.microsoft.com/office/powerpoint/2010/main" val="789801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14</a:t>
            </a:fld>
            <a:endParaRPr lang="ru-RU"/>
          </a:p>
        </p:txBody>
      </p:sp>
    </p:spTree>
    <p:extLst>
      <p:ext uri="{BB962C8B-B14F-4D97-AF65-F5344CB8AC3E}">
        <p14:creationId xmlns:p14="http://schemas.microsoft.com/office/powerpoint/2010/main" val="1095110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15</a:t>
            </a:fld>
            <a:endParaRPr lang="ru-RU"/>
          </a:p>
        </p:txBody>
      </p:sp>
    </p:spTree>
    <p:extLst>
      <p:ext uri="{BB962C8B-B14F-4D97-AF65-F5344CB8AC3E}">
        <p14:creationId xmlns:p14="http://schemas.microsoft.com/office/powerpoint/2010/main" val="160545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5</a:t>
            </a:fld>
            <a:endParaRPr lang="ru-RU"/>
          </a:p>
        </p:txBody>
      </p:sp>
    </p:spTree>
    <p:extLst>
      <p:ext uri="{BB962C8B-B14F-4D97-AF65-F5344CB8AC3E}">
        <p14:creationId xmlns:p14="http://schemas.microsoft.com/office/powerpoint/2010/main" val="3319491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6</a:t>
            </a:fld>
            <a:endParaRPr lang="ru-RU"/>
          </a:p>
        </p:txBody>
      </p:sp>
    </p:spTree>
    <p:extLst>
      <p:ext uri="{BB962C8B-B14F-4D97-AF65-F5344CB8AC3E}">
        <p14:creationId xmlns:p14="http://schemas.microsoft.com/office/powerpoint/2010/main" val="90286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7</a:t>
            </a:fld>
            <a:endParaRPr lang="ru-RU"/>
          </a:p>
        </p:txBody>
      </p:sp>
    </p:spTree>
    <p:extLst>
      <p:ext uri="{BB962C8B-B14F-4D97-AF65-F5344CB8AC3E}">
        <p14:creationId xmlns:p14="http://schemas.microsoft.com/office/powerpoint/2010/main" val="53939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8</a:t>
            </a:fld>
            <a:endParaRPr lang="ru-RU"/>
          </a:p>
        </p:txBody>
      </p:sp>
    </p:spTree>
    <p:extLst>
      <p:ext uri="{BB962C8B-B14F-4D97-AF65-F5344CB8AC3E}">
        <p14:creationId xmlns:p14="http://schemas.microsoft.com/office/powerpoint/2010/main" val="789801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9</a:t>
            </a:fld>
            <a:endParaRPr lang="ru-RU"/>
          </a:p>
        </p:txBody>
      </p:sp>
    </p:spTree>
    <p:extLst>
      <p:ext uri="{BB962C8B-B14F-4D97-AF65-F5344CB8AC3E}">
        <p14:creationId xmlns:p14="http://schemas.microsoft.com/office/powerpoint/2010/main" val="2467972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10</a:t>
            </a:fld>
            <a:endParaRPr lang="ru-RU"/>
          </a:p>
        </p:txBody>
      </p:sp>
    </p:spTree>
    <p:extLst>
      <p:ext uri="{BB962C8B-B14F-4D97-AF65-F5344CB8AC3E}">
        <p14:creationId xmlns:p14="http://schemas.microsoft.com/office/powerpoint/2010/main" val="1304868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11</a:t>
            </a:fld>
            <a:endParaRPr lang="ru-RU"/>
          </a:p>
        </p:txBody>
      </p:sp>
    </p:spTree>
    <p:extLst>
      <p:ext uri="{BB962C8B-B14F-4D97-AF65-F5344CB8AC3E}">
        <p14:creationId xmlns:p14="http://schemas.microsoft.com/office/powerpoint/2010/main" val="3381828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a:p>
        </p:txBody>
      </p:sp>
      <p:sp>
        <p:nvSpPr>
          <p:cNvPr id="4" name="Номер слайда 3"/>
          <p:cNvSpPr>
            <a:spLocks noGrp="1"/>
          </p:cNvSpPr>
          <p:nvPr>
            <p:ph type="sldNum" sz="quarter" idx="5"/>
          </p:nvPr>
        </p:nvSpPr>
        <p:spPr/>
        <p:txBody>
          <a:bodyPr rtlCol="0"/>
          <a:lstStyle/>
          <a:p>
            <a:pPr rtl="0"/>
            <a:fld id="{79230CFA-805A-4FD3-B3A0-DAAA5993DA17}" type="slidenum">
              <a:rPr lang="ru-RU" smtClean="0"/>
              <a:t>12</a:t>
            </a:fld>
            <a:endParaRPr lang="ru-RU"/>
          </a:p>
        </p:txBody>
      </p:sp>
    </p:spTree>
    <p:extLst>
      <p:ext uri="{BB962C8B-B14F-4D97-AF65-F5344CB8AC3E}">
        <p14:creationId xmlns:p14="http://schemas.microsoft.com/office/powerpoint/2010/main" val="583039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Титульный слайд с изображением">
    <p:spTree>
      <p:nvGrpSpPr>
        <p:cNvPr id="1" name=""/>
        <p:cNvGrpSpPr/>
        <p:nvPr/>
      </p:nvGrpSpPr>
      <p:grpSpPr bwMode="auto">
        <a:xfrm>
          <a:off x="0" y="0"/>
          <a:ext cx="0" cy="0"/>
          <a:chOff x="0" y="0"/>
          <a:chExt cx="0" cy="0"/>
        </a:xfrm>
      </p:grpSpPr>
      <p:sp>
        <p:nvSpPr>
          <p:cNvPr id="11" name="Прямоугольный треугольник 10"/>
          <p:cNvSpPr/>
          <p:nvPr userDrawn="1"/>
        </p:nvSpPr>
        <p:spPr bwMode="auto">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cxnSp>
        <p:nvCxnSpPr>
          <p:cNvPr id="16" name="Прямая соединительная линия 15"/>
          <p:cNvCxnSpPr>
            <a:cxnSpLocks/>
          </p:cNvCxnSpPr>
          <p:nvPr userDrawn="1"/>
        </p:nvCxnSpPr>
        <p:spPr bwMode="auto">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Рисунок 24"/>
          <p:cNvSpPr>
            <a:spLocks noGrp="1"/>
          </p:cNvSpPr>
          <p:nvPr>
            <p:ph type="pic" sz="quarter" idx="13"/>
          </p:nvPr>
        </p:nvSpPr>
        <p:spPr bwMode="auto">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extrusionOk="0">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a:defRPr/>
            </a:pPr>
            <a:r>
              <a:rPr lang="ru-RU"/>
              <a:t>Вставка рисунка</a:t>
            </a:r>
          </a:p>
        </p:txBody>
      </p:sp>
      <p:cxnSp>
        <p:nvCxnSpPr>
          <p:cNvPr id="18" name="Прямая соединительная линия 17"/>
          <p:cNvCxnSpPr>
            <a:cxnSpLocks/>
          </p:cNvCxnSpPr>
          <p:nvPr userDrawn="1"/>
        </p:nvCxnSpPr>
        <p:spPr bwMode="auto">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Заголовок 1" title="Название"/>
          <p:cNvSpPr>
            <a:spLocks noGrp="1"/>
          </p:cNvSpPr>
          <p:nvPr>
            <p:ph type="ctrTitle" hasCustomPrompt="1"/>
          </p:nvPr>
        </p:nvSpPr>
        <p:spPr bwMode="auto">
          <a:xfrm>
            <a:off x="6375721" y="2006084"/>
            <a:ext cx="4853573" cy="1616252"/>
          </a:xfrm>
          <a:prstGeom prst="rect">
            <a:avLst/>
          </a:prstGeom>
        </p:spPr>
        <p:txBody>
          <a:bodyPr rtlCol="0" anchor="b">
            <a:normAutofit/>
          </a:bodyPr>
          <a:lstStyle>
            <a:lvl1pPr algn="l">
              <a:defRPr sz="4300" b="1">
                <a:solidFill>
                  <a:schemeClr val="accent1"/>
                </a:solidFill>
              </a:defRPr>
            </a:lvl1pPr>
          </a:lstStyle>
          <a:p>
            <a:pPr>
              <a:defRPr/>
            </a:pPr>
            <a:r>
              <a:rPr lang="ru-RU"/>
              <a:t>Щелкните, чтобы изменить стиль образца заголовка</a:t>
            </a:r>
            <a:endParaRPr/>
          </a:p>
        </p:txBody>
      </p:sp>
      <p:sp>
        <p:nvSpPr>
          <p:cNvPr id="3" name="Подзаголовок 2" title="Подзаголовок"/>
          <p:cNvSpPr>
            <a:spLocks noGrp="1"/>
          </p:cNvSpPr>
          <p:nvPr>
            <p:ph type="subTitle" idx="1" hasCustomPrompt="1"/>
          </p:nvPr>
        </p:nvSpPr>
        <p:spPr bwMode="auto">
          <a:xfrm>
            <a:off x="6375214" y="3640998"/>
            <a:ext cx="4854339" cy="1257574"/>
          </a:xfrm>
          <a:prstGeom prst="rect">
            <a:avLst/>
          </a:prstGeom>
        </p:spPr>
        <p:txBody>
          <a:bodyPr rtlCol="0"/>
          <a:lstStyle>
            <a:lvl1pPr marL="0" indent="0" algn="l">
              <a:buNone/>
              <a:defRPr sz="2400" b="0" i="0" spc="300">
                <a:solidFill>
                  <a:schemeClr val="accent6"/>
                </a:solidFill>
                <a:latin typeface="+mn-lt"/>
                <a:cs typeface="Calibri"/>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ru-RU"/>
              <a:t>ЩЕЛКНИТЕ, ЧТОБЫ ИЗМЕНИТЬ ПОДЗАГОЛОВОК</a:t>
            </a:r>
            <a:endParaRPr/>
          </a:p>
        </p:txBody>
      </p:sp>
      <p:cxnSp>
        <p:nvCxnSpPr>
          <p:cNvPr id="9" name="Прямая соединительная линия 8"/>
          <p:cNvCxnSpPr>
            <a:cxnSpLocks/>
          </p:cNvCxnSpPr>
          <p:nvPr userDrawn="1"/>
        </p:nvCxnSpPr>
        <p:spPr bwMode="auto">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Титульный слайд">
    <p:spTree>
      <p:nvGrpSpPr>
        <p:cNvPr id="1" name=""/>
        <p:cNvGrpSpPr/>
        <p:nvPr/>
      </p:nvGrpSpPr>
      <p:grpSpPr bwMode="auto">
        <a:xfrm>
          <a:off x="0" y="0"/>
          <a:ext cx="0" cy="0"/>
          <a:chOff x="0" y="0"/>
          <a:chExt cx="0" cy="0"/>
        </a:xfrm>
      </p:grpSpPr>
      <p:sp>
        <p:nvSpPr>
          <p:cNvPr id="11" name="Прямоугольный треугольник 10"/>
          <p:cNvSpPr/>
          <p:nvPr userDrawn="1"/>
        </p:nvSpPr>
        <p:spPr bwMode="auto">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cxnSp>
        <p:nvCxnSpPr>
          <p:cNvPr id="16" name="Прямая соединительная линия 15"/>
          <p:cNvCxnSpPr>
            <a:cxnSpLocks/>
          </p:cNvCxnSpPr>
          <p:nvPr userDrawn="1"/>
        </p:nvCxnSpPr>
        <p:spPr bwMode="auto">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a:cxnSpLocks/>
          </p:cNvCxnSpPr>
          <p:nvPr userDrawn="1"/>
        </p:nvCxnSpPr>
        <p:spPr bwMode="auto">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Заголовок 1" title="Название"/>
          <p:cNvSpPr>
            <a:spLocks noGrp="1"/>
          </p:cNvSpPr>
          <p:nvPr>
            <p:ph type="ctrTitle" hasCustomPrompt="1"/>
          </p:nvPr>
        </p:nvSpPr>
        <p:spPr bwMode="auto">
          <a:xfrm>
            <a:off x="6375721" y="2006084"/>
            <a:ext cx="4853573" cy="1616252"/>
          </a:xfrm>
          <a:prstGeom prst="rect">
            <a:avLst/>
          </a:prstGeom>
        </p:spPr>
        <p:txBody>
          <a:bodyPr rtlCol="0" anchor="b">
            <a:normAutofit/>
          </a:bodyPr>
          <a:lstStyle>
            <a:lvl1pPr algn="l">
              <a:defRPr sz="4300" b="1">
                <a:solidFill>
                  <a:schemeClr val="accent1"/>
                </a:solidFill>
              </a:defRPr>
            </a:lvl1pPr>
          </a:lstStyle>
          <a:p>
            <a:pPr>
              <a:defRPr/>
            </a:pPr>
            <a:r>
              <a:rPr lang="ru-RU"/>
              <a:t>Щелкните, чтобы изменить стиль образца заголовка</a:t>
            </a:r>
            <a:endParaRPr/>
          </a:p>
        </p:txBody>
      </p:sp>
      <p:sp>
        <p:nvSpPr>
          <p:cNvPr id="3" name="Подзаголовок 2" title="Подзаголовок"/>
          <p:cNvSpPr>
            <a:spLocks noGrp="1"/>
          </p:cNvSpPr>
          <p:nvPr>
            <p:ph type="subTitle" idx="1" hasCustomPrompt="1"/>
          </p:nvPr>
        </p:nvSpPr>
        <p:spPr bwMode="auto">
          <a:xfrm>
            <a:off x="6375214" y="3640998"/>
            <a:ext cx="4854339" cy="1257574"/>
          </a:xfrm>
          <a:prstGeom prst="rect">
            <a:avLst/>
          </a:prstGeom>
        </p:spPr>
        <p:txBody>
          <a:bodyPr rtlCol="0"/>
          <a:lstStyle>
            <a:lvl1pPr marL="0" indent="0" algn="l">
              <a:buNone/>
              <a:defRPr sz="2400" b="0" i="0" spc="300">
                <a:solidFill>
                  <a:schemeClr val="accent6"/>
                </a:solidFill>
                <a:latin typeface="+mn-lt"/>
                <a:cs typeface="Calibri"/>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ru-RU"/>
              <a:t>ЩЕЛКНИТЕ, ЧТОБЫ ИЗМЕНИТЬ СТИЛЬ ОБРАЗЦА ПОДЗАГОЛОВКА</a:t>
            </a:r>
            <a:endParaRPr/>
          </a:p>
        </p:txBody>
      </p:sp>
      <p:cxnSp>
        <p:nvCxnSpPr>
          <p:cNvPr id="9" name="Прямая соединительная линия 8"/>
          <p:cNvCxnSpPr>
            <a:cxnSpLocks/>
          </p:cNvCxnSpPr>
          <p:nvPr userDrawn="1"/>
        </p:nvCxnSpPr>
        <p:spPr bwMode="auto">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Заголовок раздела">
    <p:spTree>
      <p:nvGrpSpPr>
        <p:cNvPr id="1" name=""/>
        <p:cNvGrpSpPr/>
        <p:nvPr/>
      </p:nvGrpSpPr>
      <p:grpSpPr bwMode="auto">
        <a:xfrm>
          <a:off x="0" y="0"/>
          <a:ext cx="0" cy="0"/>
          <a:chOff x="0" y="0"/>
          <a:chExt cx="0" cy="0"/>
        </a:xfrm>
      </p:grpSpPr>
      <p:sp>
        <p:nvSpPr>
          <p:cNvPr id="19" name="Прямоугольный треугольник 18"/>
          <p:cNvSpPr/>
          <p:nvPr userDrawn="1"/>
        </p:nvSpPr>
        <p:spPr bwMode="auto">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17" name="Параллелограмм 16"/>
          <p:cNvSpPr/>
          <p:nvPr userDrawn="1"/>
        </p:nvSpPr>
        <p:spPr bwMode="auto">
          <a:xfrm rot="19958789">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cxnSp>
        <p:nvCxnSpPr>
          <p:cNvPr id="18" name="Прямая соединительная линия 17"/>
          <p:cNvCxnSpPr>
            <a:cxnSpLocks/>
          </p:cNvCxnSpPr>
          <p:nvPr userDrawn="1"/>
        </p:nvCxnSpPr>
        <p:spPr bwMode="auto">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Заголовок 1" title="Название"/>
          <p:cNvSpPr>
            <a:spLocks noGrp="1"/>
          </p:cNvSpPr>
          <p:nvPr>
            <p:ph type="title" hasCustomPrompt="1"/>
          </p:nvPr>
        </p:nvSpPr>
        <p:spPr bwMode="auto">
          <a:xfrm>
            <a:off x="6283842" y="1987420"/>
            <a:ext cx="4911633" cy="1789855"/>
          </a:xfrm>
          <a:prstGeom prst="rect">
            <a:avLst/>
          </a:prstGeom>
        </p:spPr>
        <p:txBody>
          <a:bodyPr rtlCol="0" anchor="b">
            <a:normAutofit/>
          </a:bodyPr>
          <a:lstStyle>
            <a:lvl1pPr>
              <a:defRPr sz="4000" b="1">
                <a:solidFill>
                  <a:schemeClr val="accent1"/>
                </a:solidFill>
                <a:latin typeface="+mj-lt"/>
                <a:cs typeface="Calibri Light"/>
              </a:defRPr>
            </a:lvl1pPr>
          </a:lstStyle>
          <a:p>
            <a:pPr>
              <a:defRPr/>
            </a:pPr>
            <a:r>
              <a:rPr lang="ru-RU"/>
              <a:t>Щелкните, чтобы изменить стиль образца заголовка</a:t>
            </a:r>
            <a:endParaRPr/>
          </a:p>
        </p:txBody>
      </p:sp>
      <p:sp>
        <p:nvSpPr>
          <p:cNvPr id="101" name="Текст 2" title="Подзаголовок"/>
          <p:cNvSpPr>
            <a:spLocks noGrp="1"/>
          </p:cNvSpPr>
          <p:nvPr>
            <p:ph type="body" idx="1" hasCustomPrompt="1"/>
          </p:nvPr>
        </p:nvSpPr>
        <p:spPr bwMode="auto">
          <a:xfrm>
            <a:off x="6283842" y="3792046"/>
            <a:ext cx="4911633" cy="910580"/>
          </a:xfrm>
          <a:prstGeom prst="rect">
            <a:avLst/>
          </a:prstGeom>
        </p:spPr>
        <p:txBody>
          <a:bodyPr rtlCol="0">
            <a:normAutofit/>
          </a:bodyPr>
          <a:lstStyle>
            <a:lvl1pPr marL="0" indent="0">
              <a:buNone/>
              <a:defRPr sz="2000" b="0" i="0" spc="300">
                <a:solidFill>
                  <a:schemeClr val="accent6"/>
                </a:solidFill>
                <a:latin typeface="+mn-lt"/>
                <a:cs typeface="Calibri"/>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ru-RU"/>
              <a:t>ИЗМЕНИТЬ ОБРАЗЕЦ ТЕКСТА</a:t>
            </a:r>
            <a:endParaRPr/>
          </a:p>
        </p:txBody>
      </p:sp>
      <p:cxnSp>
        <p:nvCxnSpPr>
          <p:cNvPr id="21" name="Прямая соединительная линия 20"/>
          <p:cNvCxnSpPr>
            <a:cxnSpLocks/>
          </p:cNvCxnSpPr>
          <p:nvPr userDrawn="1"/>
        </p:nvCxnSpPr>
        <p:spPr bwMode="auto">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Параллелограмм 24"/>
          <p:cNvSpPr/>
          <p:nvPr userDrawn="1"/>
        </p:nvSpPr>
        <p:spPr bwMode="auto">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ru-RU"/>
          </a:p>
        </p:txBody>
      </p:sp>
      <p:cxnSp>
        <p:nvCxnSpPr>
          <p:cNvPr id="26" name="Прямая соединительная линия 25"/>
          <p:cNvCxnSpPr>
            <a:cxnSpLocks/>
          </p:cNvCxnSpPr>
          <p:nvPr userDrawn="1"/>
        </p:nvCxnSpPr>
        <p:spPr bwMode="auto">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a:cxnSpLocks/>
          </p:cNvCxnSpPr>
          <p:nvPr userDrawn="1"/>
        </p:nvCxnSpPr>
        <p:spPr bwMode="auto">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Параллелограмм 23"/>
          <p:cNvSpPr/>
          <p:nvPr userDrawn="1"/>
        </p:nvSpPr>
        <p:spPr bwMode="auto">
          <a:xfrm rot="19958789">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Заголовок и объект">
    <p:spTree>
      <p:nvGrpSpPr>
        <p:cNvPr id="1" name=""/>
        <p:cNvGrpSpPr/>
        <p:nvPr/>
      </p:nvGrpSpPr>
      <p:grpSpPr bwMode="auto">
        <a:xfrm>
          <a:off x="0" y="0"/>
          <a:ext cx="0" cy="0"/>
          <a:chOff x="0" y="0"/>
          <a:chExt cx="0" cy="0"/>
        </a:xfrm>
      </p:grpSpPr>
      <p:cxnSp>
        <p:nvCxnSpPr>
          <p:cNvPr id="22" name="Прямая соединительная линия 21"/>
          <p:cNvCxnSpPr>
            <a:cxnSpLocks/>
          </p:cNvCxnSpPr>
          <p:nvPr userDrawn="1"/>
        </p:nvCxnSpPr>
        <p:spPr bwMode="auto">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Группа 22"/>
          <p:cNvGrpSpPr/>
          <p:nvPr userDrawn="1"/>
        </p:nvGrpSpPr>
        <p:grpSpPr bwMode="auto">
          <a:xfrm flipH="1">
            <a:off x="7561328" y="0"/>
            <a:ext cx="4831840" cy="3541007"/>
            <a:chOff x="-192127" y="-2"/>
            <a:chExt cx="4831840" cy="3367271"/>
          </a:xfrm>
        </p:grpSpPr>
        <p:sp>
          <p:nvSpPr>
            <p:cNvPr id="26" name="Диагональная полоса 25"/>
            <p:cNvSpPr/>
            <p:nvPr userDrawn="1"/>
          </p:nvSpPr>
          <p:spPr bwMode="auto">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solidFill>
                  <a:schemeClr val="tx1"/>
                </a:solidFill>
              </a:endParaRPr>
            </a:p>
          </p:txBody>
        </p:sp>
        <p:cxnSp>
          <p:nvCxnSpPr>
            <p:cNvPr id="28" name="Прямая соединительная линия 27"/>
            <p:cNvCxnSpPr>
              <a:cxnSpLocks/>
            </p:cNvCxnSpPr>
            <p:nvPr userDrawn="1"/>
          </p:nvCxnSpPr>
          <p:spPr bwMode="auto">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Параллелограмм 29"/>
            <p:cNvSpPr/>
            <p:nvPr userDrawn="1"/>
          </p:nvSpPr>
          <p:spPr bwMode="auto">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grpSp>
      <p:sp>
        <p:nvSpPr>
          <p:cNvPr id="25" name="Надпись 24"/>
          <p:cNvSpPr txBox="1"/>
          <p:nvPr userDrawn="1"/>
        </p:nvSpPr>
        <p:spPr bwMode="auto">
          <a:xfrm>
            <a:off x="11072378" y="235732"/>
            <a:ext cx="814647" cy="615553"/>
          </a:xfrm>
          <a:prstGeom prst="rect">
            <a:avLst/>
          </a:prstGeom>
          <a:noFill/>
        </p:spPr>
        <p:txBody>
          <a:bodyPr wrap="none" rtlCol="0">
            <a:spAutoFit/>
          </a:bodyPr>
          <a:lstStyle/>
          <a:p>
            <a:pPr>
              <a:defRPr/>
            </a:pPr>
            <a:r>
              <a:rPr lang="ru-RU" sz="3400" b="1">
                <a:solidFill>
                  <a:schemeClr val="accent6"/>
                </a:solidFill>
                <a:latin typeface="Arial Black"/>
              </a:rPr>
              <a:t>FR</a:t>
            </a:r>
            <a:endParaRPr/>
          </a:p>
        </p:txBody>
      </p:sp>
      <p:sp>
        <p:nvSpPr>
          <p:cNvPr id="36" name="Параллелограмм 35"/>
          <p:cNvSpPr/>
          <p:nvPr userDrawn="1"/>
        </p:nvSpPr>
        <p:spPr bwMode="auto">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endParaRPr lang="ru-RU"/>
          </a:p>
        </p:txBody>
      </p:sp>
      <p:sp>
        <p:nvSpPr>
          <p:cNvPr id="2" name="Нижний колонтитул 1"/>
          <p:cNvSpPr>
            <a:spLocks noGrp="1"/>
          </p:cNvSpPr>
          <p:nvPr>
            <p:ph type="ftr" sz="quarter" idx="17"/>
          </p:nvPr>
        </p:nvSpPr>
        <p:spPr bwMode="auto"/>
        <p:txBody>
          <a:bodyPr rtlCol="0"/>
          <a:lstStyle>
            <a:lvl1pPr algn="l">
              <a:defRPr/>
            </a:lvl1pPr>
          </a:lstStyle>
          <a:p>
            <a:pPr>
              <a:defRPr/>
            </a:pPr>
            <a:r>
              <a:rPr lang="ru-RU"/>
              <a:t>Добавить нижний колонтитул</a:t>
            </a:r>
            <a:endParaRPr/>
          </a:p>
        </p:txBody>
      </p:sp>
      <p:sp>
        <p:nvSpPr>
          <p:cNvPr id="3" name="Номер слайда 2"/>
          <p:cNvSpPr>
            <a:spLocks noGrp="1"/>
          </p:cNvSpPr>
          <p:nvPr>
            <p:ph type="sldNum" sz="quarter" idx="18"/>
          </p:nvPr>
        </p:nvSpPr>
        <p:spPr bwMode="auto"/>
        <p:txBody>
          <a:bodyPr rtlCol="0"/>
          <a:lstStyle/>
          <a:p>
            <a:pPr>
              <a:defRPr/>
            </a:pPr>
            <a:fld id="{8699F50C-BE38-4BD0-BA84-9B090E1F2B9B}" type="slidenum">
              <a:rPr lang="ru-RU"/>
              <a:t>‹#›</a:t>
            </a:fld>
            <a:endParaRPr lang="ru-RU"/>
          </a:p>
        </p:txBody>
      </p:sp>
      <p:sp>
        <p:nvSpPr>
          <p:cNvPr id="27" name="Заголовок 1" title="Название "/>
          <p:cNvSpPr>
            <a:spLocks noGrp="1"/>
          </p:cNvSpPr>
          <p:nvPr>
            <p:ph type="title" hasCustomPrompt="1"/>
          </p:nvPr>
        </p:nvSpPr>
        <p:spPr bwMode="auto">
          <a:xfrm>
            <a:off x="518678" y="209027"/>
            <a:ext cx="8333222" cy="1147969"/>
          </a:xfrm>
          <a:prstGeom prst="rect">
            <a:avLst/>
          </a:prstGeom>
        </p:spPr>
        <p:txBody>
          <a:bodyPr bIns="0" rtlCol="0" anchor="b">
            <a:normAutofit/>
          </a:bodyPr>
          <a:lstStyle>
            <a:lvl1pPr>
              <a:defRPr sz="4400" b="1">
                <a:solidFill>
                  <a:schemeClr val="accent1"/>
                </a:solidFill>
              </a:defRPr>
            </a:lvl1pPr>
          </a:lstStyle>
          <a:p>
            <a:pPr>
              <a:defRPr/>
            </a:pPr>
            <a:r>
              <a:rPr lang="ru-RU"/>
              <a:t>Щелкните, чтобы изменить стиль заголовка образца слайда </a:t>
            </a:r>
            <a:endParaRPr/>
          </a:p>
        </p:txBody>
      </p:sp>
      <p:sp>
        <p:nvSpPr>
          <p:cNvPr id="29" name="Объект 2"/>
          <p:cNvSpPr>
            <a:spLocks noGrp="1"/>
          </p:cNvSpPr>
          <p:nvPr>
            <p:ph idx="1"/>
          </p:nvPr>
        </p:nvSpPr>
        <p:spPr bwMode="auto">
          <a:xfrm>
            <a:off x="518678" y="1671924"/>
            <a:ext cx="10835122" cy="450503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Два объекта">
    <p:spTree>
      <p:nvGrpSpPr>
        <p:cNvPr id="1" name=""/>
        <p:cNvGrpSpPr/>
        <p:nvPr/>
      </p:nvGrpSpPr>
      <p:grpSpPr bwMode="auto">
        <a:xfrm>
          <a:off x="0" y="0"/>
          <a:ext cx="0" cy="0"/>
          <a:chOff x="0" y="0"/>
          <a:chExt cx="0" cy="0"/>
        </a:xfrm>
      </p:grpSpPr>
      <p:cxnSp>
        <p:nvCxnSpPr>
          <p:cNvPr id="22" name="Прямая соединительная линия 21"/>
          <p:cNvCxnSpPr>
            <a:cxnSpLocks/>
          </p:cNvCxnSpPr>
          <p:nvPr userDrawn="1"/>
        </p:nvCxnSpPr>
        <p:spPr bwMode="auto">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Группа 22"/>
          <p:cNvGrpSpPr/>
          <p:nvPr userDrawn="1"/>
        </p:nvGrpSpPr>
        <p:grpSpPr bwMode="auto">
          <a:xfrm flipH="1">
            <a:off x="7561328" y="0"/>
            <a:ext cx="4831840" cy="3541007"/>
            <a:chOff x="-192127" y="-2"/>
            <a:chExt cx="4831840" cy="3367271"/>
          </a:xfrm>
        </p:grpSpPr>
        <p:sp>
          <p:nvSpPr>
            <p:cNvPr id="26" name="Диагональная полоса 25"/>
            <p:cNvSpPr/>
            <p:nvPr userDrawn="1"/>
          </p:nvSpPr>
          <p:spPr bwMode="auto">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solidFill>
                  <a:schemeClr val="tx1"/>
                </a:solidFill>
              </a:endParaRPr>
            </a:p>
          </p:txBody>
        </p:sp>
        <p:cxnSp>
          <p:nvCxnSpPr>
            <p:cNvPr id="28" name="Прямая соединительная линия 27"/>
            <p:cNvCxnSpPr>
              <a:cxnSpLocks/>
            </p:cNvCxnSpPr>
            <p:nvPr userDrawn="1"/>
          </p:nvCxnSpPr>
          <p:spPr bwMode="auto">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Параллелограмм 29"/>
            <p:cNvSpPr/>
            <p:nvPr userDrawn="1"/>
          </p:nvSpPr>
          <p:spPr bwMode="auto">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grpSp>
      <p:sp>
        <p:nvSpPr>
          <p:cNvPr id="25" name="Надпись 24"/>
          <p:cNvSpPr txBox="1"/>
          <p:nvPr userDrawn="1"/>
        </p:nvSpPr>
        <p:spPr bwMode="auto">
          <a:xfrm>
            <a:off x="11072378" y="235732"/>
            <a:ext cx="814647" cy="615553"/>
          </a:xfrm>
          <a:prstGeom prst="rect">
            <a:avLst/>
          </a:prstGeom>
          <a:noFill/>
        </p:spPr>
        <p:txBody>
          <a:bodyPr wrap="none" rtlCol="0">
            <a:spAutoFit/>
          </a:bodyPr>
          <a:lstStyle/>
          <a:p>
            <a:pPr>
              <a:defRPr/>
            </a:pPr>
            <a:r>
              <a:rPr lang="ru-RU" sz="3400" b="1">
                <a:solidFill>
                  <a:schemeClr val="accent6"/>
                </a:solidFill>
                <a:latin typeface="Arial Black"/>
              </a:rPr>
              <a:t>FR</a:t>
            </a:r>
            <a:endParaRPr/>
          </a:p>
        </p:txBody>
      </p:sp>
      <p:sp>
        <p:nvSpPr>
          <p:cNvPr id="36" name="Параллелограмм 35"/>
          <p:cNvSpPr/>
          <p:nvPr userDrawn="1"/>
        </p:nvSpPr>
        <p:spPr bwMode="auto">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endParaRPr lang="ru-RU"/>
          </a:p>
        </p:txBody>
      </p:sp>
      <p:sp>
        <p:nvSpPr>
          <p:cNvPr id="2" name="Нижний колонтитул 1"/>
          <p:cNvSpPr>
            <a:spLocks noGrp="1"/>
          </p:cNvSpPr>
          <p:nvPr>
            <p:ph type="ftr" sz="quarter" idx="17"/>
          </p:nvPr>
        </p:nvSpPr>
        <p:spPr bwMode="auto"/>
        <p:txBody>
          <a:bodyPr rtlCol="0"/>
          <a:lstStyle>
            <a:lvl1pPr algn="l">
              <a:defRPr/>
            </a:lvl1pPr>
          </a:lstStyle>
          <a:p>
            <a:pPr>
              <a:defRPr/>
            </a:pPr>
            <a:r>
              <a:rPr lang="ru-RU"/>
              <a:t>Добавить нижний колонтитул</a:t>
            </a:r>
            <a:endParaRPr/>
          </a:p>
        </p:txBody>
      </p:sp>
      <p:sp>
        <p:nvSpPr>
          <p:cNvPr id="3" name="Номер слайда 2"/>
          <p:cNvSpPr>
            <a:spLocks noGrp="1"/>
          </p:cNvSpPr>
          <p:nvPr>
            <p:ph type="sldNum" sz="quarter" idx="18"/>
          </p:nvPr>
        </p:nvSpPr>
        <p:spPr bwMode="auto"/>
        <p:txBody>
          <a:bodyPr rtlCol="0"/>
          <a:lstStyle/>
          <a:p>
            <a:pPr>
              <a:defRPr/>
            </a:pPr>
            <a:fld id="{8699F50C-BE38-4BD0-BA84-9B090E1F2B9B}" type="slidenum">
              <a:rPr lang="ru-RU"/>
              <a:t>‹#›</a:t>
            </a:fld>
            <a:endParaRPr lang="ru-RU"/>
          </a:p>
        </p:txBody>
      </p:sp>
      <p:sp>
        <p:nvSpPr>
          <p:cNvPr id="27" name="Заголовок 1" title="Название "/>
          <p:cNvSpPr>
            <a:spLocks noGrp="1"/>
          </p:cNvSpPr>
          <p:nvPr>
            <p:ph type="title" hasCustomPrompt="1"/>
          </p:nvPr>
        </p:nvSpPr>
        <p:spPr bwMode="auto">
          <a:xfrm>
            <a:off x="518678" y="209027"/>
            <a:ext cx="8333222" cy="1147969"/>
          </a:xfrm>
          <a:prstGeom prst="rect">
            <a:avLst/>
          </a:prstGeom>
        </p:spPr>
        <p:txBody>
          <a:bodyPr bIns="0" rtlCol="0" anchor="b">
            <a:normAutofit/>
          </a:bodyPr>
          <a:lstStyle>
            <a:lvl1pPr>
              <a:defRPr sz="4400" b="1">
                <a:solidFill>
                  <a:schemeClr val="accent1"/>
                </a:solidFill>
              </a:defRPr>
            </a:lvl1pPr>
          </a:lstStyle>
          <a:p>
            <a:pPr>
              <a:defRPr/>
            </a:pPr>
            <a:r>
              <a:rPr lang="ru-RU"/>
              <a:t>Щелкните, чтобы изменить стиль заголовка образца слайда </a:t>
            </a:r>
            <a:endParaRPr/>
          </a:p>
        </p:txBody>
      </p:sp>
      <p:sp>
        <p:nvSpPr>
          <p:cNvPr id="14" name="Объект 2"/>
          <p:cNvSpPr>
            <a:spLocks noGrp="1"/>
          </p:cNvSpPr>
          <p:nvPr>
            <p:ph sz="half" idx="1"/>
          </p:nvPr>
        </p:nvSpPr>
        <p:spPr bwMode="auto">
          <a:xfrm>
            <a:off x="529687" y="1651044"/>
            <a:ext cx="5181600" cy="452591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p>
        </p:txBody>
      </p:sp>
      <p:sp>
        <p:nvSpPr>
          <p:cNvPr id="15" name="Объект 3"/>
          <p:cNvSpPr>
            <a:spLocks noGrp="1"/>
          </p:cNvSpPr>
          <p:nvPr>
            <p:ph sz="half" idx="2"/>
          </p:nvPr>
        </p:nvSpPr>
        <p:spPr bwMode="auto">
          <a:xfrm>
            <a:off x="6172200" y="1651044"/>
            <a:ext cx="5181600" cy="452591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Сравнение">
    <p:spTree>
      <p:nvGrpSpPr>
        <p:cNvPr id="1" name=""/>
        <p:cNvGrpSpPr/>
        <p:nvPr/>
      </p:nvGrpSpPr>
      <p:grpSpPr bwMode="auto">
        <a:xfrm>
          <a:off x="0" y="0"/>
          <a:ext cx="0" cy="0"/>
          <a:chOff x="0" y="0"/>
          <a:chExt cx="0" cy="0"/>
        </a:xfrm>
      </p:grpSpPr>
      <p:cxnSp>
        <p:nvCxnSpPr>
          <p:cNvPr id="22" name="Прямая соединительная линия 21"/>
          <p:cNvCxnSpPr>
            <a:cxnSpLocks/>
          </p:cNvCxnSpPr>
          <p:nvPr userDrawn="1"/>
        </p:nvCxnSpPr>
        <p:spPr bwMode="auto">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Группа 22"/>
          <p:cNvGrpSpPr/>
          <p:nvPr userDrawn="1"/>
        </p:nvGrpSpPr>
        <p:grpSpPr bwMode="auto">
          <a:xfrm flipH="1">
            <a:off x="7561328" y="0"/>
            <a:ext cx="4831840" cy="3541007"/>
            <a:chOff x="-192127" y="-2"/>
            <a:chExt cx="4831840" cy="3367271"/>
          </a:xfrm>
        </p:grpSpPr>
        <p:sp>
          <p:nvSpPr>
            <p:cNvPr id="26" name="Диагональная полоса 25"/>
            <p:cNvSpPr/>
            <p:nvPr userDrawn="1"/>
          </p:nvSpPr>
          <p:spPr bwMode="auto">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solidFill>
                  <a:schemeClr val="tx1"/>
                </a:solidFill>
              </a:endParaRPr>
            </a:p>
          </p:txBody>
        </p:sp>
        <p:cxnSp>
          <p:nvCxnSpPr>
            <p:cNvPr id="28" name="Прямая соединительная линия 27"/>
            <p:cNvCxnSpPr>
              <a:cxnSpLocks/>
            </p:cNvCxnSpPr>
            <p:nvPr userDrawn="1"/>
          </p:nvCxnSpPr>
          <p:spPr bwMode="auto">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Параллелограмм 29"/>
            <p:cNvSpPr/>
            <p:nvPr userDrawn="1"/>
          </p:nvSpPr>
          <p:spPr bwMode="auto">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grpSp>
      <p:sp>
        <p:nvSpPr>
          <p:cNvPr id="25" name="Надпись 24"/>
          <p:cNvSpPr txBox="1"/>
          <p:nvPr userDrawn="1"/>
        </p:nvSpPr>
        <p:spPr bwMode="auto">
          <a:xfrm>
            <a:off x="11072378" y="235732"/>
            <a:ext cx="814647" cy="615553"/>
          </a:xfrm>
          <a:prstGeom prst="rect">
            <a:avLst/>
          </a:prstGeom>
          <a:noFill/>
        </p:spPr>
        <p:txBody>
          <a:bodyPr wrap="none" rtlCol="0">
            <a:spAutoFit/>
          </a:bodyPr>
          <a:lstStyle/>
          <a:p>
            <a:pPr>
              <a:defRPr/>
            </a:pPr>
            <a:r>
              <a:rPr lang="ru-RU" sz="3400" b="1">
                <a:solidFill>
                  <a:schemeClr val="accent6"/>
                </a:solidFill>
                <a:latin typeface="Arial Black"/>
              </a:rPr>
              <a:t>FR</a:t>
            </a:r>
            <a:endParaRPr/>
          </a:p>
        </p:txBody>
      </p:sp>
      <p:sp>
        <p:nvSpPr>
          <p:cNvPr id="36" name="Параллелограмм 35"/>
          <p:cNvSpPr/>
          <p:nvPr userDrawn="1"/>
        </p:nvSpPr>
        <p:spPr bwMode="auto">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endParaRPr lang="ru-RU"/>
          </a:p>
        </p:txBody>
      </p:sp>
      <p:sp>
        <p:nvSpPr>
          <p:cNvPr id="2" name="Нижний колонтитул 1"/>
          <p:cNvSpPr>
            <a:spLocks noGrp="1"/>
          </p:cNvSpPr>
          <p:nvPr>
            <p:ph type="ftr" sz="quarter" idx="17"/>
          </p:nvPr>
        </p:nvSpPr>
        <p:spPr bwMode="auto"/>
        <p:txBody>
          <a:bodyPr rtlCol="0"/>
          <a:lstStyle>
            <a:lvl1pPr algn="l">
              <a:defRPr/>
            </a:lvl1pPr>
          </a:lstStyle>
          <a:p>
            <a:pPr>
              <a:defRPr/>
            </a:pPr>
            <a:r>
              <a:rPr lang="ru-RU"/>
              <a:t>Добавить нижний колонтитул</a:t>
            </a:r>
            <a:endParaRPr/>
          </a:p>
        </p:txBody>
      </p:sp>
      <p:sp>
        <p:nvSpPr>
          <p:cNvPr id="3" name="Номер слайда 2"/>
          <p:cNvSpPr>
            <a:spLocks noGrp="1"/>
          </p:cNvSpPr>
          <p:nvPr>
            <p:ph type="sldNum" sz="quarter" idx="18"/>
          </p:nvPr>
        </p:nvSpPr>
        <p:spPr bwMode="auto"/>
        <p:txBody>
          <a:bodyPr rtlCol="0"/>
          <a:lstStyle/>
          <a:p>
            <a:pPr>
              <a:defRPr/>
            </a:pPr>
            <a:fld id="{8699F50C-BE38-4BD0-BA84-9B090E1F2B9B}" type="slidenum">
              <a:rPr lang="ru-RU"/>
              <a:t>‹#›</a:t>
            </a:fld>
            <a:endParaRPr lang="ru-RU"/>
          </a:p>
        </p:txBody>
      </p:sp>
      <p:sp>
        <p:nvSpPr>
          <p:cNvPr id="27" name="Заголовок 1" title="Название "/>
          <p:cNvSpPr>
            <a:spLocks noGrp="1"/>
          </p:cNvSpPr>
          <p:nvPr>
            <p:ph type="title" hasCustomPrompt="1"/>
          </p:nvPr>
        </p:nvSpPr>
        <p:spPr bwMode="auto">
          <a:xfrm>
            <a:off x="518678" y="209027"/>
            <a:ext cx="8333222" cy="1147969"/>
          </a:xfrm>
          <a:prstGeom prst="rect">
            <a:avLst/>
          </a:prstGeom>
        </p:spPr>
        <p:txBody>
          <a:bodyPr bIns="0" rtlCol="0" anchor="b">
            <a:normAutofit/>
          </a:bodyPr>
          <a:lstStyle>
            <a:lvl1pPr>
              <a:defRPr sz="4400" b="1">
                <a:solidFill>
                  <a:schemeClr val="accent1"/>
                </a:solidFill>
              </a:defRPr>
            </a:lvl1pPr>
          </a:lstStyle>
          <a:p>
            <a:pPr>
              <a:defRPr/>
            </a:pPr>
            <a:r>
              <a:rPr lang="ru-RU"/>
              <a:t>Щелкните, чтобы изменить стиль заголовка образца слайда </a:t>
            </a:r>
            <a:endParaRPr/>
          </a:p>
        </p:txBody>
      </p:sp>
      <p:sp>
        <p:nvSpPr>
          <p:cNvPr id="18" name="Текст 2"/>
          <p:cNvSpPr>
            <a:spLocks noGrp="1"/>
          </p:cNvSpPr>
          <p:nvPr>
            <p:ph type="body" idx="1"/>
          </p:nvPr>
        </p:nvSpPr>
        <p:spPr bwMode="auto">
          <a:xfrm>
            <a:off x="518678" y="1681163"/>
            <a:ext cx="5382501" cy="823912"/>
          </a:xfrm>
          <a:prstGeom prst="rect">
            <a:avLst/>
          </a:prstGeom>
        </p:spPr>
        <p:txBody>
          <a:bodyPr rtlCol="0" anchor="b"/>
          <a:lstStyle>
            <a:lvl1pPr marL="0" indent="0">
              <a:buNone/>
              <a:defRPr lang="en-US" b="1">
                <a:solidFill>
                  <a:schemeClr val="accent6"/>
                </a:solidFill>
              </a:defRPr>
            </a:lvl1pPr>
          </a:lstStyle>
          <a:p>
            <a:pPr marL="228600" lvl="0" indent="-228600">
              <a:defRPr/>
            </a:pPr>
            <a:r>
              <a:rPr lang="ru-RU"/>
              <a:t>Образец текста</a:t>
            </a:r>
            <a:endParaRPr/>
          </a:p>
        </p:txBody>
      </p:sp>
      <p:sp>
        <p:nvSpPr>
          <p:cNvPr id="20" name="Текст 4"/>
          <p:cNvSpPr>
            <a:spLocks noGrp="1"/>
          </p:cNvSpPr>
          <p:nvPr>
            <p:ph type="body" sz="quarter" idx="3"/>
          </p:nvPr>
        </p:nvSpPr>
        <p:spPr bwMode="auto">
          <a:xfrm>
            <a:off x="6172200" y="1681163"/>
            <a:ext cx="5183188" cy="823912"/>
          </a:xfrm>
          <a:prstGeom prst="rect">
            <a:avLst/>
          </a:prstGeom>
        </p:spPr>
        <p:txBody>
          <a:bodyPr rtlCol="0"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ru-RU"/>
              <a:t>Образец текста</a:t>
            </a:r>
            <a:endParaRPr/>
          </a:p>
        </p:txBody>
      </p:sp>
      <p:sp>
        <p:nvSpPr>
          <p:cNvPr id="21" name="Объект 5"/>
          <p:cNvSpPr>
            <a:spLocks noGrp="1"/>
          </p:cNvSpPr>
          <p:nvPr>
            <p:ph sz="quarter" idx="4"/>
          </p:nvPr>
        </p:nvSpPr>
        <p:spPr bwMode="auto">
          <a:xfrm>
            <a:off x="6172200" y="2505074"/>
            <a:ext cx="5183188" cy="3684588"/>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p>
        </p:txBody>
      </p:sp>
      <p:sp>
        <p:nvSpPr>
          <p:cNvPr id="24" name="Объект 3"/>
          <p:cNvSpPr>
            <a:spLocks noGrp="1"/>
          </p:cNvSpPr>
          <p:nvPr>
            <p:ph sz="half" idx="2"/>
          </p:nvPr>
        </p:nvSpPr>
        <p:spPr bwMode="auto">
          <a:xfrm>
            <a:off x="518678" y="2505074"/>
            <a:ext cx="5391749" cy="3684588"/>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Объект с подписью">
    <p:spTree>
      <p:nvGrpSpPr>
        <p:cNvPr id="1" name=""/>
        <p:cNvGrpSpPr/>
        <p:nvPr/>
      </p:nvGrpSpPr>
      <p:grpSpPr bwMode="auto">
        <a:xfrm>
          <a:off x="0" y="0"/>
          <a:ext cx="0" cy="0"/>
          <a:chOff x="0" y="0"/>
          <a:chExt cx="0" cy="0"/>
        </a:xfrm>
      </p:grpSpPr>
      <p:sp>
        <p:nvSpPr>
          <p:cNvPr id="11" name="Прямоугольный треугольник 10"/>
          <p:cNvSpPr/>
          <p:nvPr userDrawn="1"/>
        </p:nvSpPr>
        <p:spPr bwMode="auto">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cxnSp>
        <p:nvCxnSpPr>
          <p:cNvPr id="16" name="Прямая соединительная линия 15"/>
          <p:cNvCxnSpPr>
            <a:cxnSpLocks/>
          </p:cNvCxnSpPr>
          <p:nvPr userDrawn="1"/>
        </p:nvCxnSpPr>
        <p:spPr bwMode="auto">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a:cxnSpLocks/>
          </p:cNvCxnSpPr>
          <p:nvPr userDrawn="1"/>
        </p:nvCxnSpPr>
        <p:spPr bwMode="auto">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a:cxnSpLocks/>
          </p:cNvCxnSpPr>
          <p:nvPr userDrawn="1"/>
        </p:nvCxnSpPr>
        <p:spPr bwMode="auto">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Текст 3"/>
          <p:cNvSpPr>
            <a:spLocks noGrp="1"/>
          </p:cNvSpPr>
          <p:nvPr>
            <p:ph type="body" sz="half" idx="2"/>
          </p:nvPr>
        </p:nvSpPr>
        <p:spPr bwMode="auto">
          <a:xfrm>
            <a:off x="719170" y="5701069"/>
            <a:ext cx="5311515" cy="931505"/>
          </a:xfrm>
          <a:prstGeom prst="rect">
            <a:avLst/>
          </a:prstGeom>
        </p:spPr>
        <p:txBody>
          <a:bodyPr rtlCol="0"/>
          <a:lstStyle>
            <a:lvl1pPr marL="0" indent="0" algn="r">
              <a:buFont typeface="Arial"/>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ru-RU"/>
              <a:t>Образец текста</a:t>
            </a:r>
            <a:endParaRPr/>
          </a:p>
        </p:txBody>
      </p:sp>
      <p:sp>
        <p:nvSpPr>
          <p:cNvPr id="14" name="Объект 2"/>
          <p:cNvSpPr>
            <a:spLocks noGrp="1"/>
          </p:cNvSpPr>
          <p:nvPr>
            <p:ph idx="1"/>
          </p:nvPr>
        </p:nvSpPr>
        <p:spPr bwMode="auto">
          <a:xfrm>
            <a:off x="6161316" y="2290713"/>
            <a:ext cx="5803672" cy="4341862"/>
          </a:xfrm>
          <a:prstGeom prst="rect">
            <a:avLst/>
          </a:prstGeom>
        </p:spPr>
        <p:txBody>
          <a:bodyPr rtlCol="0"/>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p>
        </p:txBody>
      </p:sp>
      <p:sp>
        <p:nvSpPr>
          <p:cNvPr id="10" name="Прямоугольный треугольник 10"/>
          <p:cNvSpPr/>
          <p:nvPr userDrawn="1"/>
        </p:nvSpPr>
        <p:spPr bwMode="auto">
          <a:xfrm flipV="1">
            <a:off x="0" y="-9531"/>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2" name="Заголовок 1" title="Название"/>
          <p:cNvSpPr>
            <a:spLocks noGrp="1"/>
          </p:cNvSpPr>
          <p:nvPr>
            <p:ph type="ctrTitle" hasCustomPrompt="1"/>
          </p:nvPr>
        </p:nvSpPr>
        <p:spPr bwMode="auto">
          <a:xfrm>
            <a:off x="719170" y="4374036"/>
            <a:ext cx="5311515" cy="1327031"/>
          </a:xfrm>
          <a:prstGeom prst="rect">
            <a:avLst/>
          </a:prstGeom>
        </p:spPr>
        <p:txBody>
          <a:bodyPr rtlCol="0" anchor="b">
            <a:normAutofit/>
          </a:bodyPr>
          <a:lstStyle>
            <a:lvl1pPr marL="0" indent="0" algn="r">
              <a:buFont typeface="Arial"/>
              <a:buNone/>
              <a:defRPr sz="4300" b="1">
                <a:solidFill>
                  <a:schemeClr val="accent1"/>
                </a:solidFill>
              </a:defRPr>
            </a:lvl1pPr>
          </a:lstStyle>
          <a:p>
            <a:pPr>
              <a:defRPr/>
            </a:pPr>
            <a:r>
              <a:rPr lang="ru-RU"/>
              <a:t>Щелкните, чтобы изменить стиль образца заголовка</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Рисунок с подписью">
    <p:spTree>
      <p:nvGrpSpPr>
        <p:cNvPr id="1" name=""/>
        <p:cNvGrpSpPr/>
        <p:nvPr/>
      </p:nvGrpSpPr>
      <p:grpSpPr bwMode="auto">
        <a:xfrm>
          <a:off x="0" y="0"/>
          <a:ext cx="0" cy="0"/>
          <a:chOff x="0" y="0"/>
          <a:chExt cx="0" cy="0"/>
        </a:xfrm>
      </p:grpSpPr>
      <p:sp>
        <p:nvSpPr>
          <p:cNvPr id="11" name="Прямоугольный треугольник 10"/>
          <p:cNvSpPr/>
          <p:nvPr userDrawn="1"/>
        </p:nvSpPr>
        <p:spPr bwMode="auto">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cxnSp>
        <p:nvCxnSpPr>
          <p:cNvPr id="16" name="Прямая соединительная линия 15"/>
          <p:cNvCxnSpPr>
            <a:cxnSpLocks/>
          </p:cNvCxnSpPr>
          <p:nvPr userDrawn="1"/>
        </p:nvCxnSpPr>
        <p:spPr bwMode="auto">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a:cxnSpLocks/>
          </p:cNvCxnSpPr>
          <p:nvPr userDrawn="1"/>
        </p:nvCxnSpPr>
        <p:spPr bwMode="auto">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Заголовок 1" title="Название"/>
          <p:cNvSpPr>
            <a:spLocks noGrp="1"/>
          </p:cNvSpPr>
          <p:nvPr>
            <p:ph type="ctrTitle" hasCustomPrompt="1"/>
          </p:nvPr>
        </p:nvSpPr>
        <p:spPr bwMode="auto">
          <a:xfrm>
            <a:off x="719170" y="4374036"/>
            <a:ext cx="5311515" cy="1327031"/>
          </a:xfrm>
          <a:prstGeom prst="rect">
            <a:avLst/>
          </a:prstGeom>
        </p:spPr>
        <p:txBody>
          <a:bodyPr rtlCol="0" anchor="b">
            <a:normAutofit/>
          </a:bodyPr>
          <a:lstStyle>
            <a:lvl1pPr marL="0" indent="0" algn="r">
              <a:buFont typeface="Arial"/>
              <a:buNone/>
              <a:defRPr sz="4300" b="1">
                <a:solidFill>
                  <a:schemeClr val="accent1"/>
                </a:solidFill>
              </a:defRPr>
            </a:lvl1pPr>
          </a:lstStyle>
          <a:p>
            <a:pPr>
              <a:defRPr/>
            </a:pPr>
            <a:r>
              <a:rPr lang="ru-RU"/>
              <a:t>Щелкните, чтобы изменить стиль образца заголовка</a:t>
            </a:r>
            <a:endParaRPr/>
          </a:p>
        </p:txBody>
      </p:sp>
      <p:cxnSp>
        <p:nvCxnSpPr>
          <p:cNvPr id="9" name="Прямая соединительная линия 8"/>
          <p:cNvCxnSpPr>
            <a:cxnSpLocks/>
          </p:cNvCxnSpPr>
          <p:nvPr userDrawn="1"/>
        </p:nvCxnSpPr>
        <p:spPr bwMode="auto">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Текст 3"/>
          <p:cNvSpPr>
            <a:spLocks noGrp="1"/>
          </p:cNvSpPr>
          <p:nvPr>
            <p:ph type="body" sz="half" idx="2"/>
          </p:nvPr>
        </p:nvSpPr>
        <p:spPr bwMode="auto">
          <a:xfrm>
            <a:off x="719170" y="5701069"/>
            <a:ext cx="5311515" cy="931505"/>
          </a:xfrm>
          <a:prstGeom prst="rect">
            <a:avLst/>
          </a:prstGeom>
        </p:spPr>
        <p:txBody>
          <a:bodyPr rtlCol="0"/>
          <a:lstStyle>
            <a:lvl1pPr marL="0" indent="0" algn="r">
              <a:buFont typeface="Arial"/>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ru-RU"/>
              <a:t>Образец текста</a:t>
            </a:r>
            <a:endParaRPr/>
          </a:p>
        </p:txBody>
      </p:sp>
      <p:sp>
        <p:nvSpPr>
          <p:cNvPr id="12" name="Рисунок 2"/>
          <p:cNvSpPr>
            <a:spLocks noGrp="1"/>
          </p:cNvSpPr>
          <p:nvPr>
            <p:ph type="pic" idx="1" hasCustomPrompt="1"/>
          </p:nvPr>
        </p:nvSpPr>
        <p:spPr bwMode="auto">
          <a:xfrm>
            <a:off x="6249970" y="2271860"/>
            <a:ext cx="5715017" cy="4360714"/>
          </a:xfrm>
          <a:prstGeom prst="rect">
            <a:avLst/>
          </a:prstGeo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ru-RU"/>
              <a:t>Щелкните значок, чтобы добавить фото</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Пустой слайд">
    <p:spTree>
      <p:nvGrpSpPr>
        <p:cNvPr id="1" name=""/>
        <p:cNvGrpSpPr/>
        <p:nvPr/>
      </p:nvGrpSpPr>
      <p:grpSpPr bwMode="auto">
        <a:xfrm>
          <a:off x="0" y="0"/>
          <a:ext cx="0" cy="0"/>
          <a:chOff x="0" y="0"/>
          <a:chExt cx="0" cy="0"/>
        </a:xfrm>
      </p:grpSpPr>
      <p:sp>
        <p:nvSpPr>
          <p:cNvPr id="18" name="Надпись 17"/>
          <p:cNvSpPr txBox="1"/>
          <p:nvPr userDrawn="1"/>
        </p:nvSpPr>
        <p:spPr bwMode="auto">
          <a:xfrm>
            <a:off x="11072378" y="235732"/>
            <a:ext cx="814647" cy="615553"/>
          </a:xfrm>
          <a:prstGeom prst="rect">
            <a:avLst/>
          </a:prstGeom>
          <a:noFill/>
        </p:spPr>
        <p:txBody>
          <a:bodyPr wrap="none" rtlCol="0">
            <a:spAutoFit/>
          </a:bodyPr>
          <a:lstStyle/>
          <a:p>
            <a:pPr>
              <a:defRPr/>
            </a:pPr>
            <a:r>
              <a:rPr lang="ru-RU" sz="3400" b="1">
                <a:solidFill>
                  <a:schemeClr val="accent1"/>
                </a:solidFill>
                <a:latin typeface="Arial Black"/>
              </a:rPr>
              <a:t>FR</a:t>
            </a:r>
            <a:endParaRPr/>
          </a:p>
        </p:txBody>
      </p:sp>
      <p:grpSp>
        <p:nvGrpSpPr>
          <p:cNvPr id="26" name="Группа 25"/>
          <p:cNvGrpSpPr/>
          <p:nvPr userDrawn="1"/>
        </p:nvGrpSpPr>
        <p:grpSpPr bwMode="auto">
          <a:xfrm flipH="1">
            <a:off x="7561328" y="0"/>
            <a:ext cx="4831840" cy="3541007"/>
            <a:chOff x="-192127" y="-2"/>
            <a:chExt cx="4831840" cy="3367271"/>
          </a:xfrm>
        </p:grpSpPr>
        <p:sp>
          <p:nvSpPr>
            <p:cNvPr id="27" name="Диагональная полоса 26"/>
            <p:cNvSpPr/>
            <p:nvPr userDrawn="1"/>
          </p:nvSpPr>
          <p:spPr bwMode="auto">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solidFill>
                  <a:schemeClr val="tx1"/>
                </a:solidFill>
              </a:endParaRPr>
            </a:p>
          </p:txBody>
        </p:sp>
        <p:cxnSp>
          <p:nvCxnSpPr>
            <p:cNvPr id="28" name="Прямая соединительная линия 27"/>
            <p:cNvCxnSpPr>
              <a:cxnSpLocks/>
            </p:cNvCxnSpPr>
            <p:nvPr userDrawn="1"/>
          </p:nvCxnSpPr>
          <p:spPr bwMode="auto">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Параллелограмм 28"/>
            <p:cNvSpPr/>
            <p:nvPr userDrawn="1"/>
          </p:nvSpPr>
          <p:spPr bwMode="auto">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grpSp>
      <p:sp>
        <p:nvSpPr>
          <p:cNvPr id="30" name="Параллелограмм 29"/>
          <p:cNvSpPr/>
          <p:nvPr userDrawn="1"/>
        </p:nvSpPr>
        <p:spPr bwMode="auto">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endParaRPr lang="ru-RU"/>
          </a:p>
        </p:txBody>
      </p:sp>
      <p:sp>
        <p:nvSpPr>
          <p:cNvPr id="2" name="Нижний колонтитул 1"/>
          <p:cNvSpPr>
            <a:spLocks noGrp="1"/>
          </p:cNvSpPr>
          <p:nvPr>
            <p:ph type="ftr" sz="quarter" idx="10"/>
          </p:nvPr>
        </p:nvSpPr>
        <p:spPr bwMode="auto"/>
        <p:txBody>
          <a:bodyPr rtlCol="0"/>
          <a:lstStyle/>
          <a:p>
            <a:pPr>
              <a:defRPr/>
            </a:pPr>
            <a:r>
              <a:rPr lang="ru-RU"/>
              <a:t>Добавить нижний колонтитул</a:t>
            </a:r>
            <a:endParaRPr/>
          </a:p>
        </p:txBody>
      </p:sp>
      <p:sp>
        <p:nvSpPr>
          <p:cNvPr id="3" name="Номер слайда 2"/>
          <p:cNvSpPr>
            <a:spLocks noGrp="1"/>
          </p:cNvSpPr>
          <p:nvPr>
            <p:ph type="sldNum" sz="quarter" idx="11"/>
          </p:nvPr>
        </p:nvSpPr>
        <p:spPr bwMode="auto"/>
        <p:txBody>
          <a:bodyPr rtlCol="0"/>
          <a:lstStyle/>
          <a:p>
            <a:pPr>
              <a:defRPr/>
            </a:pPr>
            <a:fld id="{8699F50C-BE38-4BD0-BA84-9B090E1F2B9B}" type="slidenum">
              <a:rPr lang="ru-RU"/>
              <a:t>‹#›</a:t>
            </a:fld>
            <a:endParaRPr 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Только заголовок">
    <p:spTree>
      <p:nvGrpSpPr>
        <p:cNvPr id="1" name=""/>
        <p:cNvGrpSpPr/>
        <p:nvPr/>
      </p:nvGrpSpPr>
      <p:grpSpPr bwMode="auto">
        <a:xfrm>
          <a:off x="0" y="0"/>
          <a:ext cx="0" cy="0"/>
          <a:chOff x="0" y="0"/>
          <a:chExt cx="0" cy="0"/>
        </a:xfrm>
      </p:grpSpPr>
      <p:sp>
        <p:nvSpPr>
          <p:cNvPr id="21" name="Надпись 20"/>
          <p:cNvSpPr txBox="1"/>
          <p:nvPr userDrawn="1"/>
        </p:nvSpPr>
        <p:spPr bwMode="auto">
          <a:xfrm>
            <a:off x="11072378" y="235732"/>
            <a:ext cx="814647" cy="615553"/>
          </a:xfrm>
          <a:prstGeom prst="rect">
            <a:avLst/>
          </a:prstGeom>
          <a:noFill/>
        </p:spPr>
        <p:txBody>
          <a:bodyPr wrap="none" rtlCol="0">
            <a:spAutoFit/>
          </a:bodyPr>
          <a:lstStyle/>
          <a:p>
            <a:pPr>
              <a:defRPr/>
            </a:pPr>
            <a:r>
              <a:rPr lang="ru-RU" sz="3400" b="1">
                <a:solidFill>
                  <a:schemeClr val="accent1"/>
                </a:solidFill>
                <a:latin typeface="Arial Black"/>
              </a:rPr>
              <a:t>FR</a:t>
            </a:r>
            <a:endParaRPr/>
          </a:p>
        </p:txBody>
      </p:sp>
      <p:grpSp>
        <p:nvGrpSpPr>
          <p:cNvPr id="27" name="Группа 26"/>
          <p:cNvGrpSpPr/>
          <p:nvPr userDrawn="1"/>
        </p:nvGrpSpPr>
        <p:grpSpPr bwMode="auto">
          <a:xfrm flipH="1">
            <a:off x="7561328" y="0"/>
            <a:ext cx="4831840" cy="3541007"/>
            <a:chOff x="-192127" y="-2"/>
            <a:chExt cx="4831840" cy="3367271"/>
          </a:xfrm>
        </p:grpSpPr>
        <p:sp>
          <p:nvSpPr>
            <p:cNvPr id="28" name="Диагональная полоса 27"/>
            <p:cNvSpPr/>
            <p:nvPr userDrawn="1"/>
          </p:nvSpPr>
          <p:spPr bwMode="auto">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solidFill>
                  <a:schemeClr val="tx1"/>
                </a:solidFill>
              </a:endParaRPr>
            </a:p>
          </p:txBody>
        </p:sp>
        <p:cxnSp>
          <p:nvCxnSpPr>
            <p:cNvPr id="29" name="Прямая соединительная линия 28"/>
            <p:cNvCxnSpPr>
              <a:cxnSpLocks/>
            </p:cNvCxnSpPr>
            <p:nvPr userDrawn="1"/>
          </p:nvCxnSpPr>
          <p:spPr bwMode="auto">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Параллелограмм 29"/>
            <p:cNvSpPr/>
            <p:nvPr userDrawn="1"/>
          </p:nvSpPr>
          <p:spPr bwMode="auto">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grpSp>
      <p:sp>
        <p:nvSpPr>
          <p:cNvPr id="31" name="Параллелограмм 30"/>
          <p:cNvSpPr/>
          <p:nvPr userDrawn="1"/>
        </p:nvSpPr>
        <p:spPr bwMode="auto">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endParaRPr lang="ru-RU"/>
          </a:p>
        </p:txBody>
      </p:sp>
      <p:sp>
        <p:nvSpPr>
          <p:cNvPr id="33" name="Заголовок 1" title="Название "/>
          <p:cNvSpPr>
            <a:spLocks noGrp="1"/>
          </p:cNvSpPr>
          <p:nvPr>
            <p:ph type="title" hasCustomPrompt="1"/>
          </p:nvPr>
        </p:nvSpPr>
        <p:spPr bwMode="auto">
          <a:xfrm>
            <a:off x="518678" y="209027"/>
            <a:ext cx="8333222" cy="1215566"/>
          </a:xfrm>
          <a:prstGeom prst="rect">
            <a:avLst/>
          </a:prstGeom>
        </p:spPr>
        <p:txBody>
          <a:bodyPr rtlCol="0" anchor="b">
            <a:normAutofit/>
          </a:bodyPr>
          <a:lstStyle>
            <a:lvl1pPr>
              <a:defRPr sz="4400" b="1">
                <a:solidFill>
                  <a:schemeClr val="accent1"/>
                </a:solidFill>
              </a:defRPr>
            </a:lvl1pPr>
          </a:lstStyle>
          <a:p>
            <a:pPr>
              <a:defRPr/>
            </a:pPr>
            <a:r>
              <a:rPr lang="ru-RU"/>
              <a:t>Щелкните, чтобы изменить стиль заголовка образца слайда </a:t>
            </a:r>
            <a:endParaRPr/>
          </a:p>
        </p:txBody>
      </p:sp>
      <p:sp>
        <p:nvSpPr>
          <p:cNvPr id="2" name="Нижний колонтитул 1"/>
          <p:cNvSpPr>
            <a:spLocks noGrp="1"/>
          </p:cNvSpPr>
          <p:nvPr>
            <p:ph type="ftr" sz="quarter" idx="10"/>
          </p:nvPr>
        </p:nvSpPr>
        <p:spPr bwMode="auto"/>
        <p:txBody>
          <a:bodyPr rtlCol="0"/>
          <a:lstStyle/>
          <a:p>
            <a:pPr>
              <a:defRPr/>
            </a:pPr>
            <a:r>
              <a:rPr lang="ru-RU"/>
              <a:t>Добавить нижний колонтитул</a:t>
            </a:r>
            <a:endParaRPr/>
          </a:p>
        </p:txBody>
      </p:sp>
      <p:sp>
        <p:nvSpPr>
          <p:cNvPr id="3" name="Номер слайда 2"/>
          <p:cNvSpPr>
            <a:spLocks noGrp="1"/>
          </p:cNvSpPr>
          <p:nvPr>
            <p:ph type="sldNum" sz="quarter" idx="11"/>
          </p:nvPr>
        </p:nvSpPr>
        <p:spPr bwMode="auto"/>
        <p:txBody>
          <a:bodyPr rtlCol="0"/>
          <a:lstStyle/>
          <a:p>
            <a:pPr>
              <a:defRPr/>
            </a:pPr>
            <a:fld id="{8699F50C-BE38-4BD0-BA84-9B090E1F2B9B}" type="slidenum">
              <a:rPr lang="ru-RU"/>
              <a:t>‹#›</a:t>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Пользовательский макет">
    <p:spTree>
      <p:nvGrpSpPr>
        <p:cNvPr id="1" name=""/>
        <p:cNvGrpSpPr/>
        <p:nvPr/>
      </p:nvGrpSpPr>
      <p:grpSpPr bwMode="auto">
        <a:xfrm>
          <a:off x="0" y="0"/>
          <a:ext cx="0" cy="0"/>
          <a:chOff x="0" y="0"/>
          <a:chExt cx="0" cy="0"/>
        </a:xfrm>
      </p:grpSpPr>
      <p:sp>
        <p:nvSpPr>
          <p:cNvPr id="2" name="Заголовок 1"/>
          <p:cNvSpPr>
            <a:spLocks noGrp="1"/>
          </p:cNvSpPr>
          <p:nvPr>
            <p:ph type="title"/>
          </p:nvPr>
        </p:nvSpPr>
        <p:spPr bwMode="auto"/>
        <p:txBody>
          <a:bodyPr rtlCol="0"/>
          <a:lstStyle/>
          <a:p>
            <a:pPr>
              <a:defRPr/>
            </a:pPr>
            <a:r>
              <a:rPr lang="ru-RU"/>
              <a:t>Образец заголовка</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Заголовок раздела с изображением">
    <p:spTree>
      <p:nvGrpSpPr>
        <p:cNvPr id="1" name=""/>
        <p:cNvGrpSpPr/>
        <p:nvPr/>
      </p:nvGrpSpPr>
      <p:grpSpPr bwMode="auto">
        <a:xfrm>
          <a:off x="0" y="0"/>
          <a:ext cx="0" cy="0"/>
          <a:chOff x="0" y="0"/>
          <a:chExt cx="0" cy="0"/>
        </a:xfrm>
      </p:grpSpPr>
      <p:sp>
        <p:nvSpPr>
          <p:cNvPr id="19" name="Прямоугольный треугольник 18"/>
          <p:cNvSpPr/>
          <p:nvPr userDrawn="1"/>
        </p:nvSpPr>
        <p:spPr bwMode="auto">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17" name="Параллелограмм 16"/>
          <p:cNvSpPr/>
          <p:nvPr userDrawn="1"/>
        </p:nvSpPr>
        <p:spPr bwMode="auto">
          <a:xfrm rot="19958789">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cxnSp>
        <p:nvCxnSpPr>
          <p:cNvPr id="18" name="Прямая соединительная линия 17"/>
          <p:cNvCxnSpPr>
            <a:cxnSpLocks/>
          </p:cNvCxnSpPr>
          <p:nvPr userDrawn="1"/>
        </p:nvCxnSpPr>
        <p:spPr bwMode="auto">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Заголовок 1" title="Название"/>
          <p:cNvSpPr>
            <a:spLocks noGrp="1"/>
          </p:cNvSpPr>
          <p:nvPr>
            <p:ph type="title" hasCustomPrompt="1"/>
          </p:nvPr>
        </p:nvSpPr>
        <p:spPr bwMode="auto">
          <a:xfrm>
            <a:off x="6283842" y="1987420"/>
            <a:ext cx="4911633" cy="1789855"/>
          </a:xfrm>
          <a:prstGeom prst="rect">
            <a:avLst/>
          </a:prstGeom>
        </p:spPr>
        <p:txBody>
          <a:bodyPr rtlCol="0" anchor="b">
            <a:normAutofit/>
          </a:bodyPr>
          <a:lstStyle>
            <a:lvl1pPr>
              <a:defRPr sz="4000" b="1">
                <a:solidFill>
                  <a:schemeClr val="accent1"/>
                </a:solidFill>
                <a:latin typeface="+mj-lt"/>
                <a:cs typeface="Calibri Light"/>
              </a:defRPr>
            </a:lvl1pPr>
          </a:lstStyle>
          <a:p>
            <a:pPr>
              <a:defRPr/>
            </a:pPr>
            <a:r>
              <a:rPr lang="ru-RU"/>
              <a:t>Щелкните, чтобы изменить стиль образца заголовка</a:t>
            </a:r>
            <a:endParaRPr/>
          </a:p>
        </p:txBody>
      </p:sp>
      <p:sp>
        <p:nvSpPr>
          <p:cNvPr id="101" name="Текст 2" title="Подзаголовок"/>
          <p:cNvSpPr>
            <a:spLocks noGrp="1"/>
          </p:cNvSpPr>
          <p:nvPr>
            <p:ph type="body" idx="1" hasCustomPrompt="1"/>
          </p:nvPr>
        </p:nvSpPr>
        <p:spPr bwMode="auto">
          <a:xfrm>
            <a:off x="6283842" y="3792046"/>
            <a:ext cx="4911633" cy="910580"/>
          </a:xfrm>
          <a:prstGeom prst="rect">
            <a:avLst/>
          </a:prstGeom>
        </p:spPr>
        <p:txBody>
          <a:bodyPr rtlCol="0">
            <a:normAutofit/>
          </a:bodyPr>
          <a:lstStyle>
            <a:lvl1pPr marL="0" indent="0">
              <a:buNone/>
              <a:defRPr sz="2000" b="0" i="0" spc="300">
                <a:solidFill>
                  <a:schemeClr val="accent6"/>
                </a:solidFill>
                <a:latin typeface="+mn-lt"/>
                <a:cs typeface="Calibri"/>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ru-RU"/>
              <a:t>ИЗМЕНИТЬ ОБРАЗЕЦ ТЕКСТА</a:t>
            </a:r>
            <a:endParaRPr/>
          </a:p>
        </p:txBody>
      </p:sp>
      <p:cxnSp>
        <p:nvCxnSpPr>
          <p:cNvPr id="21" name="Прямая соединительная линия 20"/>
          <p:cNvCxnSpPr>
            <a:cxnSpLocks/>
          </p:cNvCxnSpPr>
          <p:nvPr userDrawn="1"/>
        </p:nvCxnSpPr>
        <p:spPr bwMode="auto">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Параллелограмм 24"/>
          <p:cNvSpPr/>
          <p:nvPr userDrawn="1"/>
        </p:nvSpPr>
        <p:spPr bwMode="auto">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ru-RU"/>
          </a:p>
        </p:txBody>
      </p:sp>
      <p:cxnSp>
        <p:nvCxnSpPr>
          <p:cNvPr id="26" name="Прямая соединительная линия 25"/>
          <p:cNvCxnSpPr>
            <a:cxnSpLocks/>
          </p:cNvCxnSpPr>
          <p:nvPr userDrawn="1"/>
        </p:nvCxnSpPr>
        <p:spPr bwMode="auto">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Рисунок 26"/>
          <p:cNvSpPr>
            <a:spLocks noGrp="1"/>
          </p:cNvSpPr>
          <p:nvPr>
            <p:ph type="pic" sz="quarter" idx="13"/>
          </p:nvPr>
        </p:nvSpPr>
        <p:spPr bwMode="auto">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extrusionOk="0">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a:defRPr/>
            </a:pPr>
            <a:r>
              <a:rPr lang="ru-RU"/>
              <a:t>Вставка рисунка</a:t>
            </a:r>
          </a:p>
        </p:txBody>
      </p:sp>
      <p:cxnSp>
        <p:nvCxnSpPr>
          <p:cNvPr id="16" name="Прямая соединительная линия 15"/>
          <p:cNvCxnSpPr>
            <a:cxnSpLocks/>
          </p:cNvCxnSpPr>
          <p:nvPr userDrawn="1"/>
        </p:nvCxnSpPr>
        <p:spPr bwMode="auto">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Параллелограмм 23"/>
          <p:cNvSpPr/>
          <p:nvPr userDrawn="1"/>
        </p:nvSpPr>
        <p:spPr bwMode="auto">
          <a:xfrm rot="19958789">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изображением">
    <p:spTree>
      <p:nvGrpSpPr>
        <p:cNvPr id="1" name=""/>
        <p:cNvGrpSpPr/>
        <p:nvPr/>
      </p:nvGrpSpPr>
      <p:grpSpPr>
        <a:xfrm>
          <a:off x="0" y="0"/>
          <a:ext cx="0" cy="0"/>
          <a:chOff x="0" y="0"/>
          <a:chExt cx="0" cy="0"/>
        </a:xfrm>
      </p:grpSpPr>
      <p:sp>
        <p:nvSpPr>
          <p:cNvPr id="11" name="Прямоугольный треугольник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cxnSp>
        <p:nvCxnSpPr>
          <p:cNvPr id="16" name="Прямая соединительная линия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Рисунок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rtl="0"/>
            <a:r>
              <a:rPr lang="ru-RU" noProof="0"/>
              <a:t>Вставка рисунка</a:t>
            </a:r>
          </a:p>
        </p:txBody>
      </p:sp>
      <p:cxnSp>
        <p:nvCxnSpPr>
          <p:cNvPr id="18" name="Прямая соединительная линия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Заголовок 1" title="Название">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defRPr>
            </a:lvl1pPr>
          </a:lstStyle>
          <a:p>
            <a:pPr rtl="0"/>
            <a:r>
              <a:rPr lang="ru-RU" noProof="0"/>
              <a:t>Щелкните, чтобы изменить стиль образца заголовка</a:t>
            </a:r>
          </a:p>
        </p:txBody>
      </p:sp>
      <p:sp>
        <p:nvSpPr>
          <p:cNvPr id="3" name="Подзаголовок 2" title="Подзаголовок">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ЩЕЛКНИТЕ, ЧТОБЫ ИЗМЕНИТЬ ПОДЗАГОЛОВОК</a:t>
            </a:r>
          </a:p>
        </p:txBody>
      </p:sp>
      <p:cxnSp>
        <p:nvCxnSpPr>
          <p:cNvPr id="9" name="Прямая соединительная линия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39153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с изображением">
    <p:spTree>
      <p:nvGrpSpPr>
        <p:cNvPr id="1" name=""/>
        <p:cNvGrpSpPr/>
        <p:nvPr/>
      </p:nvGrpSpPr>
      <p:grpSpPr>
        <a:xfrm>
          <a:off x="0" y="0"/>
          <a:ext cx="0" cy="0"/>
          <a:chOff x="0" y="0"/>
          <a:chExt cx="0" cy="0"/>
        </a:xfrm>
      </p:grpSpPr>
      <p:sp>
        <p:nvSpPr>
          <p:cNvPr id="19" name="Прямоугольный треугольник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17" name="Параллелограмм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cxnSp>
        <p:nvCxnSpPr>
          <p:cNvPr id="18" name="Прямая соединительная линия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Заголовок 1" title="Название">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j-lt"/>
                <a:cs typeface="Calibri Light" panose="020F0302020204030204" pitchFamily="34" charset="0"/>
              </a:defRPr>
            </a:lvl1pPr>
          </a:lstStyle>
          <a:p>
            <a:pPr rtl="0"/>
            <a:r>
              <a:rPr lang="ru-RU" noProof="0"/>
              <a:t>Щелкните, чтобы изменить стиль образца заголовка</a:t>
            </a:r>
          </a:p>
        </p:txBody>
      </p:sp>
      <p:sp>
        <p:nvSpPr>
          <p:cNvPr id="101" name="Текст 2" title="Подзаголовок">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u-RU" noProof="0"/>
              <a:t>ИЗМЕНИТЬ ОБРАЗЕЦ ТЕКСТА</a:t>
            </a:r>
          </a:p>
        </p:txBody>
      </p:sp>
      <p:cxnSp>
        <p:nvCxnSpPr>
          <p:cNvPr id="21" name="Прямая соединительная линия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Параллелограмм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u-RU" noProof="0"/>
          </a:p>
        </p:txBody>
      </p:sp>
      <p:cxnSp>
        <p:nvCxnSpPr>
          <p:cNvPr id="26" name="Прямая соединительная линия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Рисунок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rtl="0"/>
            <a:r>
              <a:rPr lang="ru-RU" noProof="0"/>
              <a:t>Вставка рисунка</a:t>
            </a:r>
          </a:p>
        </p:txBody>
      </p:sp>
      <p:cxnSp>
        <p:nvCxnSpPr>
          <p:cNvPr id="16" name="Прямая соединительная линия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Параллелограмм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Tree>
    <p:extLst>
      <p:ext uri="{BB962C8B-B14F-4D97-AF65-F5344CB8AC3E}">
        <p14:creationId xmlns:p14="http://schemas.microsoft.com/office/powerpoint/2010/main" val="1727379191"/>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Разметка текста 01">
    <p:spTree>
      <p:nvGrpSpPr>
        <p:cNvPr id="1" name=""/>
        <p:cNvGrpSpPr/>
        <p:nvPr/>
      </p:nvGrpSpPr>
      <p:grpSpPr>
        <a:xfrm>
          <a:off x="0" y="0"/>
          <a:ext cx="0" cy="0"/>
          <a:chOff x="0" y="0"/>
          <a:chExt cx="0" cy="0"/>
        </a:xfrm>
      </p:grpSpPr>
      <p:sp>
        <p:nvSpPr>
          <p:cNvPr id="3" name="Объект 2" title="Пункты маркированного списка">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24" name="Прямоугольный треугольник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5" name="Параллелограмм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u-RU" noProof="0"/>
          </a:p>
        </p:txBody>
      </p:sp>
      <p:cxnSp>
        <p:nvCxnSpPr>
          <p:cNvPr id="34" name="Прямая соединительная линия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Текст 4" title="Подзаголовок">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ru-RU" noProof="0"/>
              <a:t>НАЖМИТЕ ДЛЯ ИЗМЕНЕНИЯ СТИЛЯ ПОДЗАГОЛОВКА</a:t>
            </a:r>
          </a:p>
        </p:txBody>
      </p:sp>
      <p:sp>
        <p:nvSpPr>
          <p:cNvPr id="2" name="Заголовок 1" title="Название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defRPr>
            </a:lvl1pPr>
          </a:lstStyle>
          <a:p>
            <a:pPr rtl="0"/>
            <a:r>
              <a:rPr lang="ru-RU" noProof="0"/>
              <a:t>Щелкните, чтобы изменить </a:t>
            </a:r>
            <a:br>
              <a:rPr lang="ru-RU" noProof="0"/>
            </a:br>
            <a:r>
              <a:rPr lang="ru-RU" noProof="0"/>
              <a:t>Стиль образца заголовка </a:t>
            </a:r>
          </a:p>
        </p:txBody>
      </p:sp>
      <p:sp>
        <p:nvSpPr>
          <p:cNvPr id="15" name="Рисунок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rtlCol="0" anchor="ctr">
            <a:noAutofit/>
          </a:bodyPr>
          <a:lstStyle>
            <a:lvl1pPr marL="0" indent="0" algn="ctr">
              <a:buNone/>
              <a:defRPr>
                <a:solidFill>
                  <a:schemeClr val="tx1"/>
                </a:solidFill>
              </a:defRPr>
            </a:lvl1pPr>
          </a:lstStyle>
          <a:p>
            <a:pPr rtl="0"/>
            <a:r>
              <a:rPr lang="ru-RU" noProof="0"/>
              <a:t>Вставка рисунка</a:t>
            </a:r>
          </a:p>
        </p:txBody>
      </p:sp>
      <p:sp>
        <p:nvSpPr>
          <p:cNvPr id="4" name="Нижний колонтитул 3">
            <a:extLst>
              <a:ext uri="{FF2B5EF4-FFF2-40B4-BE49-F238E27FC236}">
                <a16:creationId xmlns:a16="http://schemas.microsoft.com/office/drawing/2014/main" id="{5ADB14A5-A767-774C-85B8-68EF914689F6}"/>
              </a:ext>
            </a:extLst>
          </p:cNvPr>
          <p:cNvSpPr>
            <a:spLocks noGrp="1"/>
          </p:cNvSpPr>
          <p:nvPr>
            <p:ph type="ftr" sz="quarter" idx="14"/>
          </p:nvPr>
        </p:nvSpPr>
        <p:spPr/>
        <p:txBody>
          <a:bodyPr rtlCol="0"/>
          <a:lstStyle/>
          <a:p>
            <a:pPr rtl="0"/>
            <a:r>
              <a:rPr lang="ru-RU" noProof="0"/>
              <a:t>Добавить нижний колонтитул</a:t>
            </a:r>
          </a:p>
        </p:txBody>
      </p:sp>
      <p:sp>
        <p:nvSpPr>
          <p:cNvPr id="6" name="Номер слайда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rtlCol="0"/>
          <a:lstStyle/>
          <a:p>
            <a:pPr rtl="0"/>
            <a:fld id="{8699F50C-BE38-4BD0-BA84-9B090E1F2B9B}" type="slidenum">
              <a:rPr lang="ru-RU" noProof="0" smtClean="0"/>
              <a:t>‹#›</a:t>
            </a:fld>
            <a:endParaRPr lang="ru-RU" noProof="0"/>
          </a:p>
        </p:txBody>
      </p:sp>
    </p:spTree>
    <p:extLst>
      <p:ext uri="{BB962C8B-B14F-4D97-AF65-F5344CB8AC3E}">
        <p14:creationId xmlns:p14="http://schemas.microsoft.com/office/powerpoint/2010/main" val="1426654505"/>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Разметка текста 02">
    <p:spTree>
      <p:nvGrpSpPr>
        <p:cNvPr id="1" name=""/>
        <p:cNvGrpSpPr/>
        <p:nvPr/>
      </p:nvGrpSpPr>
      <p:grpSpPr>
        <a:xfrm>
          <a:off x="0" y="0"/>
          <a:ext cx="0" cy="0"/>
          <a:chOff x="0" y="0"/>
          <a:chExt cx="0" cy="0"/>
        </a:xfrm>
      </p:grpSpPr>
      <p:sp>
        <p:nvSpPr>
          <p:cNvPr id="35" name="Прямоугольный треугольник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18" name="Рисунок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rtlCol="0" anchor="ctr">
            <a:noAutofit/>
          </a:bodyPr>
          <a:lstStyle>
            <a:lvl1pPr marL="0" indent="0" algn="r">
              <a:buNone/>
              <a:defRPr>
                <a:solidFill>
                  <a:schemeClr val="tx1"/>
                </a:solidFill>
              </a:defRPr>
            </a:lvl1pPr>
          </a:lstStyle>
          <a:p>
            <a:pPr rtl="0"/>
            <a:r>
              <a:rPr lang="ru-RU" noProof="0"/>
              <a:t>Вставка рисунка</a:t>
            </a:r>
          </a:p>
        </p:txBody>
      </p:sp>
      <p:sp>
        <p:nvSpPr>
          <p:cNvPr id="3" name="Объект 2" title="Пункты маркированного списка">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rtlCol="0">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25" name="Параллелограмм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u-RU" noProof="0"/>
          </a:p>
        </p:txBody>
      </p:sp>
      <p:cxnSp>
        <p:nvCxnSpPr>
          <p:cNvPr id="34" name="Прямая соединительная линия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Текст 4" title="Подзаголовок">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ru-RU" noProof="0"/>
              <a:t>НАЖМИТЕ ДЛЯ ИЗМЕНЕНИЯ СТИЛЯ ПОДЗАГОЛОВКА</a:t>
            </a:r>
          </a:p>
        </p:txBody>
      </p:sp>
      <p:sp>
        <p:nvSpPr>
          <p:cNvPr id="17" name="Надпись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pPr rtl="0"/>
            <a:r>
              <a:rPr lang="ru-RU" sz="3400" b="1" noProof="0">
                <a:solidFill>
                  <a:schemeClr val="accent1"/>
                </a:solidFill>
                <a:latin typeface="Arial Black" panose="020B0A04020102020204" pitchFamily="34" charset="0"/>
              </a:rPr>
              <a:t>FR</a:t>
            </a:r>
          </a:p>
        </p:txBody>
      </p:sp>
      <p:sp>
        <p:nvSpPr>
          <p:cNvPr id="19" name="Заголовок 1" title="Название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rtlCol="0" anchor="b">
            <a:normAutofit/>
          </a:bodyPr>
          <a:lstStyle>
            <a:lvl1pPr>
              <a:defRPr sz="4400" b="1">
                <a:solidFill>
                  <a:schemeClr val="accent1"/>
                </a:solidFill>
              </a:defRPr>
            </a:lvl1pPr>
          </a:lstStyle>
          <a:p>
            <a:pPr rtl="0"/>
            <a:r>
              <a:rPr lang="ru-RU" noProof="0"/>
              <a:t>Щелкните, чтобы изменить </a:t>
            </a:r>
            <a:br>
              <a:rPr lang="ru-RU" noProof="0"/>
            </a:br>
            <a:r>
              <a:rPr lang="ru-RU" noProof="0"/>
              <a:t>Стиль образца заголовка </a:t>
            </a:r>
          </a:p>
        </p:txBody>
      </p:sp>
      <p:sp>
        <p:nvSpPr>
          <p:cNvPr id="2" name="Нижний колонтитул 1">
            <a:extLst>
              <a:ext uri="{FF2B5EF4-FFF2-40B4-BE49-F238E27FC236}">
                <a16:creationId xmlns:a16="http://schemas.microsoft.com/office/drawing/2014/main" id="{6E55A0B9-F639-8643-9C4D-B93B8EE21A79}"/>
              </a:ext>
            </a:extLst>
          </p:cNvPr>
          <p:cNvSpPr>
            <a:spLocks noGrp="1"/>
          </p:cNvSpPr>
          <p:nvPr>
            <p:ph type="ftr" sz="quarter" idx="15"/>
          </p:nvPr>
        </p:nvSpPr>
        <p:spPr/>
        <p:txBody>
          <a:bodyPr rtlCol="0"/>
          <a:lstStyle/>
          <a:p>
            <a:pPr rtl="0"/>
            <a:r>
              <a:rPr lang="ru-RU" noProof="0"/>
              <a:t>Добавить нижний колонтитул</a:t>
            </a:r>
          </a:p>
        </p:txBody>
      </p:sp>
      <p:sp>
        <p:nvSpPr>
          <p:cNvPr id="4" name="Номер слайда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rtlCol="0"/>
          <a:lstStyle/>
          <a:p>
            <a:pPr rtl="0"/>
            <a:fld id="{8699F50C-BE38-4BD0-BA84-9B090E1F2B9B}" type="slidenum">
              <a:rPr lang="ru-RU" noProof="0" smtClean="0"/>
              <a:t>‹#›</a:t>
            </a:fld>
            <a:endParaRPr lang="ru-RU" noProof="0"/>
          </a:p>
        </p:txBody>
      </p:sp>
    </p:spTree>
    <p:extLst>
      <p:ext uri="{BB962C8B-B14F-4D97-AF65-F5344CB8AC3E}">
        <p14:creationId xmlns:p14="http://schemas.microsoft.com/office/powerpoint/2010/main" val="193619572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Сравнение с подзаголовком">
    <p:spTree>
      <p:nvGrpSpPr>
        <p:cNvPr id="1" name=""/>
        <p:cNvGrpSpPr/>
        <p:nvPr/>
      </p:nvGrpSpPr>
      <p:grpSpPr>
        <a:xfrm>
          <a:off x="0" y="0"/>
          <a:ext cx="0" cy="0"/>
          <a:chOff x="0" y="0"/>
          <a:chExt cx="0" cy="0"/>
        </a:xfrm>
      </p:grpSpPr>
      <p:cxnSp>
        <p:nvCxnSpPr>
          <p:cNvPr id="22" name="Прямая соединительная линия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Группа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Диагональная полоса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solidFill>
                  <a:schemeClr val="tx1"/>
                </a:solidFill>
              </a:endParaRPr>
            </a:p>
          </p:txBody>
        </p:sp>
        <p:cxnSp>
          <p:nvCxnSpPr>
            <p:cNvPr id="28" name="Прямая соединительная линия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Параллелограмм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grpSp>
      <p:sp>
        <p:nvSpPr>
          <p:cNvPr id="17" name="Текст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rtlCol="0"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18" name="Объект 3" title="Пункты маркированного списка">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rtl="0">
              <a:buClr>
                <a:schemeClr val="accent2"/>
              </a:buClr>
            </a:pPr>
            <a:r>
              <a:rPr lang="ru-RU" noProof="0"/>
              <a:t>Образец текста</a:t>
            </a:r>
          </a:p>
          <a:p>
            <a:pPr lvl="1" rtl="0">
              <a:buClr>
                <a:schemeClr val="accent2"/>
              </a:buClr>
            </a:pPr>
            <a:r>
              <a:rPr lang="ru-RU" noProof="0"/>
              <a:t>Второй уровень</a:t>
            </a:r>
          </a:p>
          <a:p>
            <a:pPr lvl="2" rtl="0">
              <a:buClr>
                <a:schemeClr val="accent2"/>
              </a:buClr>
            </a:pPr>
            <a:r>
              <a:rPr lang="ru-RU" noProof="0"/>
              <a:t>Третий уровень</a:t>
            </a:r>
          </a:p>
          <a:p>
            <a:pPr lvl="3" rtl="0">
              <a:buClr>
                <a:schemeClr val="accent2"/>
              </a:buClr>
            </a:pPr>
            <a:r>
              <a:rPr lang="ru-RU" noProof="0"/>
              <a:t>Четвертый уровень</a:t>
            </a:r>
          </a:p>
          <a:p>
            <a:pPr lvl="4" rtl="0">
              <a:buClr>
                <a:schemeClr val="accent2"/>
              </a:buClr>
            </a:pPr>
            <a:r>
              <a:rPr lang="ru-RU" noProof="0"/>
              <a:t>Пятый уровень</a:t>
            </a:r>
          </a:p>
        </p:txBody>
      </p:sp>
      <p:sp>
        <p:nvSpPr>
          <p:cNvPr id="19" name="Текст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rtlCol="0"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20" name="Объект 5" title="Пункты маркированного списка">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rtl="0">
              <a:buClr>
                <a:schemeClr val="accent2"/>
              </a:buClr>
            </a:pPr>
            <a:r>
              <a:rPr lang="ru-RU" noProof="0"/>
              <a:t>Образец текста</a:t>
            </a:r>
          </a:p>
          <a:p>
            <a:pPr lvl="1" rtl="0">
              <a:buClr>
                <a:schemeClr val="accent2"/>
              </a:buClr>
            </a:pPr>
            <a:r>
              <a:rPr lang="ru-RU" noProof="0"/>
              <a:t>Второй уровень</a:t>
            </a:r>
          </a:p>
          <a:p>
            <a:pPr lvl="2" rtl="0">
              <a:buClr>
                <a:schemeClr val="accent2"/>
              </a:buClr>
            </a:pPr>
            <a:r>
              <a:rPr lang="ru-RU" noProof="0"/>
              <a:t>Третий уровень</a:t>
            </a:r>
          </a:p>
          <a:p>
            <a:pPr lvl="3" rtl="0">
              <a:buClr>
                <a:schemeClr val="accent2"/>
              </a:buClr>
            </a:pPr>
            <a:r>
              <a:rPr lang="ru-RU" noProof="0"/>
              <a:t>Четвертый уровень</a:t>
            </a:r>
          </a:p>
          <a:p>
            <a:pPr lvl="4" rtl="0">
              <a:buClr>
                <a:schemeClr val="accent2"/>
              </a:buClr>
            </a:pPr>
            <a:r>
              <a:rPr lang="ru-RU" noProof="0"/>
              <a:t>Пятый уровень</a:t>
            </a:r>
          </a:p>
        </p:txBody>
      </p:sp>
      <p:sp>
        <p:nvSpPr>
          <p:cNvPr id="24" name="Текст 4" title="Подзаголовок">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ru-RU" noProof="0"/>
              <a:t>НАЖМИТЕ ДЛЯ ИЗМЕНЕНИЯ СТИЛЯ ПОДЗАГОЛОВКА</a:t>
            </a:r>
          </a:p>
        </p:txBody>
      </p:sp>
      <p:sp>
        <p:nvSpPr>
          <p:cNvPr id="25" name="Надпись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ru-RU" sz="3400" b="1" noProof="0">
                <a:solidFill>
                  <a:schemeClr val="accent1"/>
                </a:solidFill>
                <a:latin typeface="Arial Black" panose="020B0A04020102020204" pitchFamily="34" charset="0"/>
              </a:rPr>
              <a:t>FR</a:t>
            </a:r>
          </a:p>
        </p:txBody>
      </p:sp>
      <p:sp>
        <p:nvSpPr>
          <p:cNvPr id="36" name="Параллелограмм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ru-RU" noProof="0"/>
          </a:p>
        </p:txBody>
      </p:sp>
      <p:sp>
        <p:nvSpPr>
          <p:cNvPr id="2" name="Нижний колонтитул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ru-RU" noProof="0"/>
              <a:t>Добавить нижний колонтитул</a:t>
            </a:r>
          </a:p>
        </p:txBody>
      </p:sp>
      <p:sp>
        <p:nvSpPr>
          <p:cNvPr id="3" name="Номер слайда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ru-RU" noProof="0" smtClean="0"/>
              <a:t>‹#›</a:t>
            </a:fld>
            <a:endParaRPr lang="ru-RU" noProof="0"/>
          </a:p>
        </p:txBody>
      </p:sp>
      <p:sp>
        <p:nvSpPr>
          <p:cNvPr id="27" name="Заголовок 1" title="Название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ru-RU" noProof="0"/>
              <a:t>Щелкните, чтобы изменить стиль заголовка образца слайда </a:t>
            </a:r>
          </a:p>
        </p:txBody>
      </p:sp>
    </p:spTree>
    <p:extLst>
      <p:ext uri="{BB962C8B-B14F-4D97-AF65-F5344CB8AC3E}">
        <p14:creationId xmlns:p14="http://schemas.microsoft.com/office/powerpoint/2010/main" val="3011710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Диаграмма">
    <p:spTree>
      <p:nvGrpSpPr>
        <p:cNvPr id="1" name=""/>
        <p:cNvGrpSpPr/>
        <p:nvPr/>
      </p:nvGrpSpPr>
      <p:grpSpPr>
        <a:xfrm>
          <a:off x="0" y="0"/>
          <a:ext cx="0" cy="0"/>
          <a:chOff x="0" y="0"/>
          <a:chExt cx="0" cy="0"/>
        </a:xfrm>
      </p:grpSpPr>
      <p:sp>
        <p:nvSpPr>
          <p:cNvPr id="16" name="Надпись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pPr rtl="0"/>
            <a:r>
              <a:rPr lang="ru-RU" sz="3400" b="1" noProof="0">
                <a:solidFill>
                  <a:schemeClr val="accent1"/>
                </a:solidFill>
                <a:latin typeface="Arial Black" panose="020B0A04020102020204" pitchFamily="34" charset="0"/>
              </a:rPr>
              <a:t>FR</a:t>
            </a:r>
          </a:p>
        </p:txBody>
      </p:sp>
      <p:grpSp>
        <p:nvGrpSpPr>
          <p:cNvPr id="28" name="Группа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Диагональная полоса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solidFill>
                  <a:schemeClr val="tx1"/>
                </a:solidFill>
              </a:endParaRPr>
            </a:p>
          </p:txBody>
        </p:sp>
        <p:cxnSp>
          <p:nvCxnSpPr>
            <p:cNvPr id="30" name="Прямая соединительная линия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Параллелограмм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grpSp>
      <p:sp>
        <p:nvSpPr>
          <p:cNvPr id="33" name="Параллелограмм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ru-RU" noProof="0"/>
          </a:p>
        </p:txBody>
      </p:sp>
      <p:sp>
        <p:nvSpPr>
          <p:cNvPr id="34" name="Текст 4" title="Подзаголовок">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ru-RU" noProof="0"/>
              <a:t>НАЖМИТЕ ДЛЯ ИЗМЕНЕНИЯ СТИЛЯ ПОДЗАГОЛОВКА</a:t>
            </a:r>
          </a:p>
        </p:txBody>
      </p:sp>
      <p:sp>
        <p:nvSpPr>
          <p:cNvPr id="2" name="Нижний колонтитул 1">
            <a:extLst>
              <a:ext uri="{FF2B5EF4-FFF2-40B4-BE49-F238E27FC236}">
                <a16:creationId xmlns:a16="http://schemas.microsoft.com/office/drawing/2014/main" id="{D6990C03-1647-2044-B335-6F5F19E4E5FC}"/>
              </a:ext>
            </a:extLst>
          </p:cNvPr>
          <p:cNvSpPr>
            <a:spLocks noGrp="1"/>
          </p:cNvSpPr>
          <p:nvPr>
            <p:ph type="ftr" sz="quarter" idx="17"/>
          </p:nvPr>
        </p:nvSpPr>
        <p:spPr/>
        <p:txBody>
          <a:bodyPr rtlCol="0"/>
          <a:lstStyle/>
          <a:p>
            <a:pPr rtl="0"/>
            <a:r>
              <a:rPr lang="ru-RU" noProof="0"/>
              <a:t>Добавить нижний колонтитул</a:t>
            </a:r>
          </a:p>
        </p:txBody>
      </p:sp>
      <p:sp>
        <p:nvSpPr>
          <p:cNvPr id="3" name="Номер слайда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rtlCol="0"/>
          <a:lstStyle/>
          <a:p>
            <a:pPr rtl="0"/>
            <a:fld id="{8699F50C-BE38-4BD0-BA84-9B090E1F2B9B}" type="slidenum">
              <a:rPr lang="ru-RU" noProof="0" smtClean="0"/>
              <a:t>‹#›</a:t>
            </a:fld>
            <a:endParaRPr lang="ru-RU" noProof="0"/>
          </a:p>
        </p:txBody>
      </p:sp>
      <p:sp>
        <p:nvSpPr>
          <p:cNvPr id="17" name="Заголовок 1" title="Название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ru-RU" noProof="0"/>
              <a:t>Щелкните, чтобы изменить стиль заголовка образца слайда </a:t>
            </a:r>
          </a:p>
        </p:txBody>
      </p:sp>
      <p:sp>
        <p:nvSpPr>
          <p:cNvPr id="5" name="Текст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rtlCol="0"/>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rtl="0"/>
            <a:r>
              <a:rPr lang="ru-RU" noProof="0"/>
              <a:t>Добавьте текст здесь</a:t>
            </a:r>
          </a:p>
        </p:txBody>
      </p:sp>
      <p:sp>
        <p:nvSpPr>
          <p:cNvPr id="20" name="Диаграмма 2" title="Диаграмма">
            <a:extLst>
              <a:ext uri="{FF2B5EF4-FFF2-40B4-BE49-F238E27FC236}">
                <a16:creationId xmlns:a16="http://schemas.microsoft.com/office/drawing/2014/main" id="{0EF0FD2A-B62A-4931-846D-2602DED26606}"/>
              </a:ext>
            </a:extLst>
          </p:cNvPr>
          <p:cNvSpPr>
            <a:spLocks noGrp="1"/>
          </p:cNvSpPr>
          <p:nvPr>
            <p:ph type="chart" sz="quarter" idx="10" hasCustomPrompt="1"/>
          </p:nvPr>
        </p:nvSpPr>
        <p:spPr>
          <a:xfrm>
            <a:off x="5796114" y="2005762"/>
            <a:ext cx="5719397" cy="4084470"/>
          </a:xfrm>
          <a:prstGeom prst="rect">
            <a:avLst/>
          </a:prstGeom>
        </p:spPr>
        <p:txBody>
          <a:bodyPr vert="horz" lIns="91420" tIns="45710" rIns="91420" bIns="45710" rtlCol="0">
            <a:noAutofit/>
          </a:bodyPr>
          <a:lstStyle>
            <a:lvl1pPr marL="0" indent="0" algn="ctr">
              <a:buNone/>
              <a:defRPr sz="2000" b="0" i="0">
                <a:solidFill>
                  <a:schemeClr val="tx1"/>
                </a:solidFill>
                <a:latin typeface="+mn-lt"/>
                <a:cs typeface="CiscoSans ExtraLight"/>
              </a:defRPr>
            </a:lvl1pPr>
          </a:lstStyle>
          <a:p>
            <a:pPr lvl="0" rtl="0"/>
            <a:r>
              <a:rPr lang="ru-RU" noProof="0"/>
              <a:t>Щелкните значок, чтобы добавить диаграмму</a:t>
            </a:r>
          </a:p>
        </p:txBody>
      </p:sp>
    </p:spTree>
    <p:extLst>
      <p:ext uri="{BB962C8B-B14F-4D97-AF65-F5344CB8AC3E}">
        <p14:creationId xmlns:p14="http://schemas.microsoft.com/office/powerpoint/2010/main" val="2266035042"/>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Таблица">
    <p:spTree>
      <p:nvGrpSpPr>
        <p:cNvPr id="1" name=""/>
        <p:cNvGrpSpPr/>
        <p:nvPr/>
      </p:nvGrpSpPr>
      <p:grpSpPr>
        <a:xfrm>
          <a:off x="0" y="0"/>
          <a:ext cx="0" cy="0"/>
          <a:chOff x="0" y="0"/>
          <a:chExt cx="0" cy="0"/>
        </a:xfrm>
      </p:grpSpPr>
      <p:sp>
        <p:nvSpPr>
          <p:cNvPr id="15" name="Таблица 11" title="Таблица">
            <a:extLst>
              <a:ext uri="{FF2B5EF4-FFF2-40B4-BE49-F238E27FC236}">
                <a16:creationId xmlns:a16="http://schemas.microsoft.com/office/drawing/2014/main" id="{7CD3E31F-0AF8-4EB8-B6FA-BD95A2EDA63B}"/>
              </a:ext>
            </a:extLst>
          </p:cNvPr>
          <p:cNvSpPr>
            <a:spLocks noGrp="1"/>
          </p:cNvSpPr>
          <p:nvPr>
            <p:ph type="tbl" sz="quarter" idx="12" hasCustomPrompt="1"/>
          </p:nvPr>
        </p:nvSpPr>
        <p:spPr>
          <a:xfrm>
            <a:off x="531378" y="2664803"/>
            <a:ext cx="10993375" cy="3433180"/>
          </a:xfrm>
          <a:prstGeom prst="rect">
            <a:avLst/>
          </a:prstGeom>
        </p:spPr>
        <p:txBody>
          <a:bodyPr lIns="91420" tIns="45710" rIns="91420" bIns="45710" rtlCol="0">
            <a:noAutofit/>
          </a:bodyPr>
          <a:lstStyle>
            <a:lvl1pPr marL="0" indent="0" algn="ctr">
              <a:buNone/>
              <a:defRPr sz="2000" baseline="0">
                <a:solidFill>
                  <a:schemeClr val="tx1"/>
                </a:solidFill>
                <a:latin typeface="+mn-lt"/>
              </a:defRPr>
            </a:lvl1pPr>
          </a:lstStyle>
          <a:p>
            <a:pPr lvl="0" rtl="0"/>
            <a:r>
              <a:rPr lang="ru-RU" noProof="0"/>
              <a:t>Щелкните значок, чтобы добавить таблицу</a:t>
            </a:r>
          </a:p>
        </p:txBody>
      </p:sp>
      <p:sp>
        <p:nvSpPr>
          <p:cNvPr id="16" name="Надпись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pPr rtl="0"/>
            <a:r>
              <a:rPr lang="ru-RU" sz="3400" b="1" noProof="0">
                <a:solidFill>
                  <a:schemeClr val="accent1"/>
                </a:solidFill>
                <a:latin typeface="Arial Black" panose="020B0A04020102020204" pitchFamily="34" charset="0"/>
              </a:rPr>
              <a:t>FR</a:t>
            </a:r>
          </a:p>
        </p:txBody>
      </p:sp>
      <p:grpSp>
        <p:nvGrpSpPr>
          <p:cNvPr id="26" name="Группа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Диагональная полоса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solidFill>
                  <a:schemeClr val="tx1"/>
                </a:solidFill>
              </a:endParaRPr>
            </a:p>
          </p:txBody>
        </p:sp>
        <p:cxnSp>
          <p:nvCxnSpPr>
            <p:cNvPr id="28" name="Прямая соединительная линия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Параллелограмм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grpSp>
      <p:sp>
        <p:nvSpPr>
          <p:cNvPr id="36" name="Параллелограмм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u-RU" noProof="0"/>
          </a:p>
        </p:txBody>
      </p:sp>
      <p:sp>
        <p:nvSpPr>
          <p:cNvPr id="37" name="Текст 4" title="Подзаголовок">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rtl="0"/>
            <a:r>
              <a:rPr lang="ru-RU" noProof="0"/>
              <a:t>НАЖМИТЕ ДЛЯ ИЗМЕНЕНИЯ СТИЛЯ ПОДЗАГОЛОВКА</a:t>
            </a:r>
          </a:p>
        </p:txBody>
      </p:sp>
      <p:sp>
        <p:nvSpPr>
          <p:cNvPr id="2" name="Нижний колонтитул 1">
            <a:extLst>
              <a:ext uri="{FF2B5EF4-FFF2-40B4-BE49-F238E27FC236}">
                <a16:creationId xmlns:a16="http://schemas.microsoft.com/office/drawing/2014/main" id="{5750A33E-CEFE-4D43-9554-513B01B1D3D9}"/>
              </a:ext>
            </a:extLst>
          </p:cNvPr>
          <p:cNvSpPr>
            <a:spLocks noGrp="1"/>
          </p:cNvSpPr>
          <p:nvPr>
            <p:ph type="ftr" sz="quarter" idx="17"/>
          </p:nvPr>
        </p:nvSpPr>
        <p:spPr/>
        <p:txBody>
          <a:bodyPr rtlCol="0"/>
          <a:lstStyle/>
          <a:p>
            <a:pPr rtl="0"/>
            <a:r>
              <a:rPr lang="ru-RU" noProof="0"/>
              <a:t>Добавить нижний колонтитул</a:t>
            </a:r>
          </a:p>
        </p:txBody>
      </p:sp>
      <p:sp>
        <p:nvSpPr>
          <p:cNvPr id="3" name="Номер слайда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rtlCol="0"/>
          <a:lstStyle/>
          <a:p>
            <a:pPr rtl="0"/>
            <a:fld id="{8699F50C-BE38-4BD0-BA84-9B090E1F2B9B}" type="slidenum">
              <a:rPr lang="ru-RU" noProof="0" smtClean="0"/>
              <a:t>‹#›</a:t>
            </a:fld>
            <a:endParaRPr lang="ru-RU" noProof="0"/>
          </a:p>
        </p:txBody>
      </p:sp>
      <p:sp>
        <p:nvSpPr>
          <p:cNvPr id="17" name="Заголовок 1" title="Название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ru-RU" noProof="0"/>
              <a:t>Щелкните, чтобы изменить стиль заголовка образца слайда </a:t>
            </a:r>
          </a:p>
        </p:txBody>
      </p:sp>
    </p:spTree>
    <p:extLst>
      <p:ext uri="{BB962C8B-B14F-4D97-AF65-F5344CB8AC3E}">
        <p14:creationId xmlns:p14="http://schemas.microsoft.com/office/powerpoint/2010/main" val="29844196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Крупная фотография">
    <p:spTree>
      <p:nvGrpSpPr>
        <p:cNvPr id="1" name=""/>
        <p:cNvGrpSpPr/>
        <p:nvPr/>
      </p:nvGrpSpPr>
      <p:grpSpPr>
        <a:xfrm>
          <a:off x="0" y="0"/>
          <a:ext cx="0" cy="0"/>
          <a:chOff x="0" y="0"/>
          <a:chExt cx="0" cy="0"/>
        </a:xfrm>
      </p:grpSpPr>
      <p:sp>
        <p:nvSpPr>
          <p:cNvPr id="4" name="Прямоугольный треугольник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5" name="Рисунок 31" title="Изображение">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rtlCol="0" anchor="ctr"/>
          <a:lstStyle>
            <a:lvl1pPr marL="0" indent="0" algn="ctr">
              <a:buNone/>
              <a:defRPr sz="1100" i="1">
                <a:latin typeface="Times New Roman" panose="02020603050405020304" pitchFamily="18" charset="0"/>
                <a:cs typeface="Times New Roman" panose="02020603050405020304" pitchFamily="18" charset="0"/>
              </a:defRPr>
            </a:lvl1pPr>
          </a:lstStyle>
          <a:p>
            <a:pPr rtl="0"/>
            <a:r>
              <a:rPr lang="ru-RU" noProof="0"/>
              <a:t>Вставьте или перетащите изображение</a:t>
            </a:r>
          </a:p>
        </p:txBody>
      </p:sp>
      <p:cxnSp>
        <p:nvCxnSpPr>
          <p:cNvPr id="6" name="Прямая соединительная линия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Заголовок 1" title="Название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rtlCol="0" anchor="ctr">
            <a:normAutofit/>
          </a:bodyPr>
          <a:lstStyle>
            <a:lvl1pPr>
              <a:defRPr sz="3600" b="1">
                <a:solidFill>
                  <a:schemeClr val="tx1"/>
                </a:solidFill>
              </a:defRPr>
            </a:lvl1pPr>
          </a:lstStyle>
          <a:p>
            <a:pPr rtl="0"/>
            <a:r>
              <a:rPr lang="ru-RU" noProof="0"/>
              <a:t>Добавьте подпись</a:t>
            </a:r>
          </a:p>
        </p:txBody>
      </p:sp>
    </p:spTree>
    <p:extLst>
      <p:ext uri="{BB962C8B-B14F-4D97-AF65-F5344CB8AC3E}">
        <p14:creationId xmlns:p14="http://schemas.microsoft.com/office/powerpoint/2010/main" val="33503455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Спасибо">
    <p:spTree>
      <p:nvGrpSpPr>
        <p:cNvPr id="1" name=""/>
        <p:cNvGrpSpPr/>
        <p:nvPr/>
      </p:nvGrpSpPr>
      <p:grpSpPr>
        <a:xfrm>
          <a:off x="0" y="0"/>
          <a:ext cx="0" cy="0"/>
          <a:chOff x="0" y="0"/>
          <a:chExt cx="0" cy="0"/>
        </a:xfrm>
      </p:grpSpPr>
      <p:sp>
        <p:nvSpPr>
          <p:cNvPr id="9" name="Текст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ru-RU" noProof="0"/>
              <a:t>Название</a:t>
            </a:r>
          </a:p>
        </p:txBody>
      </p:sp>
      <p:sp>
        <p:nvSpPr>
          <p:cNvPr id="10" name="Текст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ru-RU" noProof="0"/>
              <a:t>Номер телефона</a:t>
            </a:r>
          </a:p>
        </p:txBody>
      </p:sp>
      <p:sp>
        <p:nvSpPr>
          <p:cNvPr id="11" name="Текст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rtlCol="0"/>
          <a:lstStyle>
            <a:lvl1pPr marL="0" indent="0">
              <a:buNone/>
              <a:defRPr sz="1800">
                <a:latin typeface="+mn-lt"/>
                <a:cs typeface="Calibri Light" panose="020F0302020204030204" pitchFamily="34" charset="0"/>
              </a:defRPr>
            </a:lvl1pPr>
          </a:lstStyle>
          <a:p>
            <a:pPr rtl="0"/>
            <a:r>
              <a:rPr lang="ru-RU" noProof="0"/>
              <a:t>Электронная почта </a:t>
            </a:r>
          </a:p>
        </p:txBody>
      </p:sp>
      <p:sp>
        <p:nvSpPr>
          <p:cNvPr id="13" name="Текст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rtlCol="0"/>
          <a:lstStyle>
            <a:lvl1pPr marL="0" indent="0">
              <a:buNone/>
              <a:defRPr sz="1800">
                <a:latin typeface="+mn-lt"/>
                <a:cs typeface="Calibri Light" panose="020F0302020204030204" pitchFamily="34" charset="0"/>
              </a:defRPr>
            </a:lvl1pPr>
          </a:lstStyle>
          <a:p>
            <a:pPr rtl="0"/>
            <a:r>
              <a:rPr lang="ru-RU" noProof="0"/>
              <a:t>Веб-сайт компании</a:t>
            </a:r>
          </a:p>
        </p:txBody>
      </p:sp>
      <p:sp>
        <p:nvSpPr>
          <p:cNvPr id="14" name="Фигура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ru-RU" noProof="0"/>
          </a:p>
        </p:txBody>
      </p:sp>
      <p:sp>
        <p:nvSpPr>
          <p:cNvPr id="15" name="Фигура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ru-RU" noProof="0"/>
          </a:p>
        </p:txBody>
      </p:sp>
      <p:sp>
        <p:nvSpPr>
          <p:cNvPr id="19" name="Фигура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ru-RU" noProof="0"/>
          </a:p>
        </p:txBody>
      </p:sp>
      <p:sp>
        <p:nvSpPr>
          <p:cNvPr id="20" name="Фигура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rtlCol="0" anchor="ctr"/>
          <a:lstStyle/>
          <a:p>
            <a:pPr algn="ctr" defTabSz="457200" rtl="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ru-RU" noProof="0"/>
          </a:p>
        </p:txBody>
      </p:sp>
      <p:sp>
        <p:nvSpPr>
          <p:cNvPr id="21" name="Прямоугольный треугольник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cxnSp>
        <p:nvCxnSpPr>
          <p:cNvPr id="22" name="Прямая соединительная линия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Рисунок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rtl="0"/>
            <a:r>
              <a:rPr lang="ru-RU" noProof="0"/>
              <a:t>Вставка рисунка</a:t>
            </a:r>
          </a:p>
        </p:txBody>
      </p:sp>
      <p:sp>
        <p:nvSpPr>
          <p:cNvPr id="2" name="Заголовок 1" title="Название">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rtlCol="0" anchor="b">
            <a:normAutofit/>
          </a:bodyPr>
          <a:lstStyle>
            <a:lvl1pPr algn="l">
              <a:defRPr sz="4300" b="1">
                <a:solidFill>
                  <a:schemeClr val="accent1"/>
                </a:solidFill>
              </a:defRPr>
            </a:lvl1pPr>
          </a:lstStyle>
          <a:p>
            <a:pPr rtl="0"/>
            <a:r>
              <a:rPr lang="ru-RU" noProof="0" dirty="0"/>
              <a:t>Щелкните, чтобы изменить стиль образца заголовка</a:t>
            </a:r>
          </a:p>
        </p:txBody>
      </p:sp>
    </p:spTree>
    <p:extLst>
      <p:ext uri="{BB962C8B-B14F-4D97-AF65-F5344CB8AC3E}">
        <p14:creationId xmlns:p14="http://schemas.microsoft.com/office/powerpoint/2010/main" val="3741539466"/>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11" name="Прямоугольный треугольник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cxnSp>
        <p:nvCxnSpPr>
          <p:cNvPr id="16" name="Прямая соединительная линия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Заголовок 1" title="Название">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rtlCol="0" anchor="b">
            <a:normAutofit/>
          </a:bodyPr>
          <a:lstStyle>
            <a:lvl1pPr algn="l">
              <a:defRPr sz="4300" b="1">
                <a:solidFill>
                  <a:schemeClr val="accent1"/>
                </a:solidFill>
              </a:defRPr>
            </a:lvl1pPr>
          </a:lstStyle>
          <a:p>
            <a:pPr rtl="0"/>
            <a:r>
              <a:rPr lang="ru-RU" noProof="0"/>
              <a:t>Щелкните, чтобы изменить стиль образца заголовка</a:t>
            </a:r>
          </a:p>
        </p:txBody>
      </p:sp>
      <p:sp>
        <p:nvSpPr>
          <p:cNvPr id="3" name="Подзаголовок 2" title="Подзаголовок">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rtlCol="0"/>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0"/>
              <a:t>ЩЕЛКНИТЕ, ЧТОБЫ ИЗМЕНИТЬ СТИЛЬ ОБРАЗЦА ПОДЗАГОЛОВКА</a:t>
            </a:r>
          </a:p>
        </p:txBody>
      </p:sp>
      <p:cxnSp>
        <p:nvCxnSpPr>
          <p:cNvPr id="9" name="Прямая соединительная линия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199864"/>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Разметка текста 01">
    <p:spTree>
      <p:nvGrpSpPr>
        <p:cNvPr id="1" name=""/>
        <p:cNvGrpSpPr/>
        <p:nvPr/>
      </p:nvGrpSpPr>
      <p:grpSpPr bwMode="auto">
        <a:xfrm>
          <a:off x="0" y="0"/>
          <a:ext cx="0" cy="0"/>
          <a:chOff x="0" y="0"/>
          <a:chExt cx="0" cy="0"/>
        </a:xfrm>
      </p:grpSpPr>
      <p:sp>
        <p:nvSpPr>
          <p:cNvPr id="3" name="Объект 2" title="Пункты маркированного списка"/>
          <p:cNvSpPr>
            <a:spLocks noGrp="1"/>
          </p:cNvSpPr>
          <p:nvPr>
            <p:ph idx="1"/>
          </p:nvPr>
        </p:nvSpPr>
        <p:spPr bwMode="auto">
          <a:xfrm>
            <a:off x="531378" y="3196915"/>
            <a:ext cx="4942828" cy="2958274"/>
          </a:xfrm>
          <a:prstGeom prst="rect">
            <a:avLst/>
          </a:prstGeom>
        </p:spPr>
        <p:txBody>
          <a:bodyPr rtlCol="0">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p>
        </p:txBody>
      </p:sp>
      <p:sp>
        <p:nvSpPr>
          <p:cNvPr id="24" name="Прямоугольный треугольник 23"/>
          <p:cNvSpPr/>
          <p:nvPr userDrawn="1"/>
        </p:nvSpPr>
        <p:spPr bwMode="auto">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25" name="Параллелограмм 24"/>
          <p:cNvSpPr/>
          <p:nvPr userDrawn="1"/>
        </p:nvSpPr>
        <p:spPr bwMode="auto">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ru-RU"/>
          </a:p>
        </p:txBody>
      </p:sp>
      <p:cxnSp>
        <p:nvCxnSpPr>
          <p:cNvPr id="34" name="Прямая соединительная линия 33"/>
          <p:cNvCxnSpPr>
            <a:cxnSpLocks/>
          </p:cNvCxnSpPr>
          <p:nvPr userDrawn="1"/>
        </p:nvCxnSpPr>
        <p:spPr bwMode="auto">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Текст 4" title="Подзаголовок"/>
          <p:cNvSpPr>
            <a:spLocks noGrp="1"/>
          </p:cNvSpPr>
          <p:nvPr userDrawn="1">
            <p:ph type="body" sz="quarter" idx="13" hasCustomPrompt="1"/>
          </p:nvPr>
        </p:nvSpPr>
        <p:spPr bwMode="auto">
          <a:xfrm>
            <a:off x="531379" y="2563477"/>
            <a:ext cx="7342631"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a:defRPr/>
            </a:pPr>
            <a:r>
              <a:rPr lang="ru-RU"/>
              <a:t>НАЖМИТЕ ДЛЯ ИЗМЕНЕНИЯ СТИЛЯ ПОДЗАГОЛОВКА</a:t>
            </a:r>
            <a:endParaRPr/>
          </a:p>
        </p:txBody>
      </p:sp>
      <p:sp>
        <p:nvSpPr>
          <p:cNvPr id="2" name="Заголовок 1" title="Название "/>
          <p:cNvSpPr>
            <a:spLocks noGrp="1"/>
          </p:cNvSpPr>
          <p:nvPr userDrawn="1">
            <p:ph type="title" hasCustomPrompt="1"/>
          </p:nvPr>
        </p:nvSpPr>
        <p:spPr bwMode="auto">
          <a:xfrm>
            <a:off x="531378" y="1308484"/>
            <a:ext cx="7342622" cy="1215566"/>
          </a:xfrm>
          <a:prstGeom prst="rect">
            <a:avLst/>
          </a:prstGeom>
        </p:spPr>
        <p:txBody>
          <a:bodyPr rtlCol="0" anchor="b">
            <a:normAutofit/>
          </a:bodyPr>
          <a:lstStyle>
            <a:lvl1pPr>
              <a:defRPr sz="4400" b="1">
                <a:solidFill>
                  <a:schemeClr val="accent1"/>
                </a:solidFill>
              </a:defRPr>
            </a:lvl1pPr>
          </a:lstStyle>
          <a:p>
            <a:pPr>
              <a:defRPr/>
            </a:pPr>
            <a:r>
              <a:rPr lang="ru-RU"/>
              <a:t>Щелкните, чтобы изменить </a:t>
            </a:r>
            <a:br>
              <a:rPr lang="ru-RU"/>
            </a:br>
            <a:r>
              <a:rPr lang="ru-RU"/>
              <a:t>Стиль образца заголовка </a:t>
            </a:r>
            <a:endParaRPr/>
          </a:p>
        </p:txBody>
      </p:sp>
      <p:sp>
        <p:nvSpPr>
          <p:cNvPr id="15" name="Рисунок 14"/>
          <p:cNvSpPr>
            <a:spLocks noGrp="1"/>
          </p:cNvSpPr>
          <p:nvPr>
            <p:ph type="pic" sz="quarter" idx="10"/>
          </p:nvPr>
        </p:nvSpPr>
        <p:spPr bwMode="auto">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extrusionOk="0">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rtlCol="0" anchor="ctr">
            <a:noAutofit/>
          </a:bodyPr>
          <a:lstStyle>
            <a:lvl1pPr marL="0" indent="0" algn="ctr">
              <a:buNone/>
              <a:defRPr>
                <a:solidFill>
                  <a:schemeClr val="tx1"/>
                </a:solidFill>
              </a:defRPr>
            </a:lvl1pPr>
          </a:lstStyle>
          <a:p>
            <a:pPr>
              <a:defRPr/>
            </a:pPr>
            <a:r>
              <a:rPr lang="ru-RU"/>
              <a:t>Вставка рисунка</a:t>
            </a:r>
          </a:p>
        </p:txBody>
      </p:sp>
      <p:sp>
        <p:nvSpPr>
          <p:cNvPr id="4" name="Нижний колонтитул 3"/>
          <p:cNvSpPr>
            <a:spLocks noGrp="1"/>
          </p:cNvSpPr>
          <p:nvPr>
            <p:ph type="ftr" sz="quarter" idx="14"/>
          </p:nvPr>
        </p:nvSpPr>
        <p:spPr bwMode="auto"/>
        <p:txBody>
          <a:bodyPr rtlCol="0"/>
          <a:lstStyle/>
          <a:p>
            <a:pPr>
              <a:defRPr/>
            </a:pPr>
            <a:r>
              <a:rPr lang="ru-RU"/>
              <a:t>Добавить нижний колонтитул</a:t>
            </a:r>
            <a:endParaRPr/>
          </a:p>
        </p:txBody>
      </p:sp>
      <p:sp>
        <p:nvSpPr>
          <p:cNvPr id="6" name="Номер слайда 5"/>
          <p:cNvSpPr>
            <a:spLocks noGrp="1"/>
          </p:cNvSpPr>
          <p:nvPr>
            <p:ph type="sldNum" sz="quarter" idx="15"/>
          </p:nvPr>
        </p:nvSpPr>
        <p:spPr bwMode="auto"/>
        <p:txBody>
          <a:bodyPr rtlCol="0"/>
          <a:lstStyle/>
          <a:p>
            <a:pPr>
              <a:defRPr/>
            </a:pPr>
            <a:fld id="{8699F50C-BE38-4BD0-BA84-9B090E1F2B9B}" type="slidenum">
              <a:rPr lang="ru-RU"/>
              <a:t>‹#›</a:t>
            </a:fld>
            <a:endParaRPr lang="ru-RU"/>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p:spTree>
      <p:nvGrpSpPr>
        <p:cNvPr id="1" name=""/>
        <p:cNvGrpSpPr/>
        <p:nvPr/>
      </p:nvGrpSpPr>
      <p:grpSpPr>
        <a:xfrm>
          <a:off x="0" y="0"/>
          <a:ext cx="0" cy="0"/>
          <a:chOff x="0" y="0"/>
          <a:chExt cx="0" cy="0"/>
        </a:xfrm>
      </p:grpSpPr>
      <p:sp>
        <p:nvSpPr>
          <p:cNvPr id="19" name="Прямоугольный треугольник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17" name="Параллелограмм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cxnSp>
        <p:nvCxnSpPr>
          <p:cNvPr id="18" name="Прямая соединительная линия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Заголовок 1" title="Название">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rtlCol="0" anchor="b">
            <a:normAutofit/>
          </a:bodyPr>
          <a:lstStyle>
            <a:lvl1pPr>
              <a:defRPr sz="4000" b="1">
                <a:solidFill>
                  <a:schemeClr val="accent1"/>
                </a:solidFill>
                <a:latin typeface="+mj-lt"/>
                <a:cs typeface="Calibri Light" panose="020F0302020204030204" pitchFamily="34" charset="0"/>
              </a:defRPr>
            </a:lvl1pPr>
          </a:lstStyle>
          <a:p>
            <a:pPr rtl="0"/>
            <a:r>
              <a:rPr lang="ru-RU" noProof="0"/>
              <a:t>Щелкните, чтобы изменить стиль образца заголовка</a:t>
            </a:r>
          </a:p>
        </p:txBody>
      </p:sp>
      <p:sp>
        <p:nvSpPr>
          <p:cNvPr id="101" name="Текст 2" title="Подзаголовок">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rtlCol="0">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u-RU" noProof="0"/>
              <a:t>ИЗМЕНИТЬ ОБРАЗЕЦ ТЕКСТА</a:t>
            </a:r>
          </a:p>
        </p:txBody>
      </p:sp>
      <p:cxnSp>
        <p:nvCxnSpPr>
          <p:cNvPr id="21" name="Прямая соединительная линия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Параллелограмм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ru-RU" noProof="0"/>
          </a:p>
        </p:txBody>
      </p:sp>
      <p:cxnSp>
        <p:nvCxnSpPr>
          <p:cNvPr id="26" name="Прямая соединительная линия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Параллелограмм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Tree>
    <p:extLst>
      <p:ext uri="{BB962C8B-B14F-4D97-AF65-F5344CB8AC3E}">
        <p14:creationId xmlns:p14="http://schemas.microsoft.com/office/powerpoint/2010/main" val="4085971000"/>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cxnSp>
        <p:nvCxnSpPr>
          <p:cNvPr id="22" name="Прямая соединительная линия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Группа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Диагональная полоса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solidFill>
                  <a:schemeClr val="tx1"/>
                </a:solidFill>
              </a:endParaRPr>
            </a:p>
          </p:txBody>
        </p:sp>
        <p:cxnSp>
          <p:nvCxnSpPr>
            <p:cNvPr id="28" name="Прямая соединительная линия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Параллелограмм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grpSp>
      <p:sp>
        <p:nvSpPr>
          <p:cNvPr id="25" name="Надпись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ru-RU" sz="3400" b="1" noProof="0">
                <a:solidFill>
                  <a:schemeClr val="accent6"/>
                </a:solidFill>
                <a:latin typeface="Arial Black" panose="020B0A04020102020204" pitchFamily="34" charset="0"/>
              </a:rPr>
              <a:t>FR</a:t>
            </a:r>
          </a:p>
        </p:txBody>
      </p:sp>
      <p:sp>
        <p:nvSpPr>
          <p:cNvPr id="36" name="Параллелограмм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ru-RU" noProof="0"/>
          </a:p>
        </p:txBody>
      </p:sp>
      <p:sp>
        <p:nvSpPr>
          <p:cNvPr id="2" name="Нижний колонтитул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ru-RU" noProof="0"/>
              <a:t>Добавить нижний колонтитул</a:t>
            </a:r>
          </a:p>
        </p:txBody>
      </p:sp>
      <p:sp>
        <p:nvSpPr>
          <p:cNvPr id="3" name="Номер слайда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ru-RU" noProof="0" smtClean="0"/>
              <a:t>‹#›</a:t>
            </a:fld>
            <a:endParaRPr lang="ru-RU" noProof="0"/>
          </a:p>
        </p:txBody>
      </p:sp>
      <p:sp>
        <p:nvSpPr>
          <p:cNvPr id="27" name="Заголовок 1" title="Название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ru-RU" noProof="0"/>
              <a:t>Щелкните, чтобы изменить стиль заголовка образца слайда </a:t>
            </a:r>
          </a:p>
        </p:txBody>
      </p:sp>
      <p:sp>
        <p:nvSpPr>
          <p:cNvPr id="29" name="Объект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Tree>
    <p:extLst>
      <p:ext uri="{BB962C8B-B14F-4D97-AF65-F5344CB8AC3E}">
        <p14:creationId xmlns:p14="http://schemas.microsoft.com/office/powerpoint/2010/main" val="41644746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cxnSp>
        <p:nvCxnSpPr>
          <p:cNvPr id="22" name="Прямая соединительная линия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Группа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Диагональная полоса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solidFill>
                  <a:schemeClr val="tx1"/>
                </a:solidFill>
              </a:endParaRPr>
            </a:p>
          </p:txBody>
        </p:sp>
        <p:cxnSp>
          <p:nvCxnSpPr>
            <p:cNvPr id="28" name="Прямая соединительная линия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Параллелограмм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grpSp>
      <p:sp>
        <p:nvSpPr>
          <p:cNvPr id="25" name="Надпись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ru-RU" sz="3400" b="1" noProof="0">
                <a:solidFill>
                  <a:schemeClr val="accent6"/>
                </a:solidFill>
                <a:latin typeface="Arial Black" panose="020B0A04020102020204" pitchFamily="34" charset="0"/>
              </a:rPr>
              <a:t>FR</a:t>
            </a:r>
          </a:p>
        </p:txBody>
      </p:sp>
      <p:sp>
        <p:nvSpPr>
          <p:cNvPr id="36" name="Параллелограмм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ru-RU" noProof="0"/>
          </a:p>
        </p:txBody>
      </p:sp>
      <p:sp>
        <p:nvSpPr>
          <p:cNvPr id="2" name="Нижний колонтитул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ru-RU" noProof="0"/>
              <a:t>Добавить нижний колонтитул</a:t>
            </a:r>
          </a:p>
        </p:txBody>
      </p:sp>
      <p:sp>
        <p:nvSpPr>
          <p:cNvPr id="3" name="Номер слайда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ru-RU" noProof="0" smtClean="0"/>
              <a:t>‹#›</a:t>
            </a:fld>
            <a:endParaRPr lang="ru-RU" noProof="0"/>
          </a:p>
        </p:txBody>
      </p:sp>
      <p:sp>
        <p:nvSpPr>
          <p:cNvPr id="27" name="Заголовок 1" title="Название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ru-RU" noProof="0"/>
              <a:t>Щелкните, чтобы изменить стиль заголовка образца слайда </a:t>
            </a:r>
          </a:p>
        </p:txBody>
      </p:sp>
      <p:sp>
        <p:nvSpPr>
          <p:cNvPr id="14" name="Объект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15" name="Объект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Tree>
    <p:extLst>
      <p:ext uri="{BB962C8B-B14F-4D97-AF65-F5344CB8AC3E}">
        <p14:creationId xmlns:p14="http://schemas.microsoft.com/office/powerpoint/2010/main" val="25991380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cxnSp>
        <p:nvCxnSpPr>
          <p:cNvPr id="22" name="Прямая соединительная линия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Группа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Диагональная полоса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solidFill>
                  <a:schemeClr val="tx1"/>
                </a:solidFill>
              </a:endParaRPr>
            </a:p>
          </p:txBody>
        </p:sp>
        <p:cxnSp>
          <p:nvCxnSpPr>
            <p:cNvPr id="28" name="Прямая соединительная линия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Параллелограмм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grpSp>
      <p:sp>
        <p:nvSpPr>
          <p:cNvPr id="25" name="Надпись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pPr rtl="0"/>
            <a:r>
              <a:rPr lang="ru-RU" sz="3400" b="1" noProof="0">
                <a:solidFill>
                  <a:schemeClr val="accent6"/>
                </a:solidFill>
                <a:latin typeface="Arial Black" panose="020B0A04020102020204" pitchFamily="34" charset="0"/>
              </a:rPr>
              <a:t>FR</a:t>
            </a:r>
          </a:p>
        </p:txBody>
      </p:sp>
      <p:sp>
        <p:nvSpPr>
          <p:cNvPr id="36" name="Параллелограмм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ru-RU" noProof="0"/>
          </a:p>
        </p:txBody>
      </p:sp>
      <p:sp>
        <p:nvSpPr>
          <p:cNvPr id="2" name="Нижний колонтитул 1">
            <a:extLst>
              <a:ext uri="{FF2B5EF4-FFF2-40B4-BE49-F238E27FC236}">
                <a16:creationId xmlns:a16="http://schemas.microsoft.com/office/drawing/2014/main" id="{03E79E9C-D961-6E47-A5C6-57689BAFF243}"/>
              </a:ext>
            </a:extLst>
          </p:cNvPr>
          <p:cNvSpPr>
            <a:spLocks noGrp="1"/>
          </p:cNvSpPr>
          <p:nvPr>
            <p:ph type="ftr" sz="quarter" idx="17"/>
          </p:nvPr>
        </p:nvSpPr>
        <p:spPr/>
        <p:txBody>
          <a:bodyPr rtlCol="0"/>
          <a:lstStyle>
            <a:lvl1pPr algn="l">
              <a:defRPr/>
            </a:lvl1pPr>
          </a:lstStyle>
          <a:p>
            <a:pPr rtl="0"/>
            <a:r>
              <a:rPr lang="ru-RU" noProof="0"/>
              <a:t>Добавить нижний колонтитул</a:t>
            </a:r>
          </a:p>
        </p:txBody>
      </p:sp>
      <p:sp>
        <p:nvSpPr>
          <p:cNvPr id="3" name="Номер слайда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rtlCol="0"/>
          <a:lstStyle/>
          <a:p>
            <a:pPr rtl="0"/>
            <a:fld id="{8699F50C-BE38-4BD0-BA84-9B090E1F2B9B}" type="slidenum">
              <a:rPr lang="ru-RU" noProof="0" smtClean="0"/>
              <a:t>‹#›</a:t>
            </a:fld>
            <a:endParaRPr lang="ru-RU" noProof="0"/>
          </a:p>
        </p:txBody>
      </p:sp>
      <p:sp>
        <p:nvSpPr>
          <p:cNvPr id="27" name="Заголовок 1" title="Название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rtlCol="0" anchor="b">
            <a:normAutofit/>
          </a:bodyPr>
          <a:lstStyle>
            <a:lvl1pPr>
              <a:defRPr sz="4400" b="1">
                <a:solidFill>
                  <a:schemeClr val="accent1"/>
                </a:solidFill>
              </a:defRPr>
            </a:lvl1pPr>
          </a:lstStyle>
          <a:p>
            <a:pPr rtl="0"/>
            <a:r>
              <a:rPr lang="ru-RU" noProof="0"/>
              <a:t>Щелкните, чтобы изменить стиль заголовка образца слайда </a:t>
            </a:r>
          </a:p>
        </p:txBody>
      </p:sp>
      <p:sp>
        <p:nvSpPr>
          <p:cNvPr id="18" name="Текст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rtlCol="0" anchor="b"/>
          <a:lstStyle>
            <a:lvl1pPr marL="0" indent="0">
              <a:buNone/>
              <a:defRPr lang="en-US" b="1" dirty="0">
                <a:solidFill>
                  <a:schemeClr val="accent6"/>
                </a:solidFill>
              </a:defRPr>
            </a:lvl1pPr>
          </a:lstStyle>
          <a:p>
            <a:pPr marL="228600" lvl="0" indent="-228600" rtl="0"/>
            <a:r>
              <a:rPr lang="ru-RU" noProof="0"/>
              <a:t>Образец текста</a:t>
            </a:r>
          </a:p>
        </p:txBody>
      </p:sp>
      <p:sp>
        <p:nvSpPr>
          <p:cNvPr id="20" name="Текст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rtlCol="0"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0"/>
              <a:t>Образец текста</a:t>
            </a:r>
          </a:p>
        </p:txBody>
      </p:sp>
      <p:sp>
        <p:nvSpPr>
          <p:cNvPr id="21" name="Объект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24" name="Объект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rtlCol="0"/>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Tree>
    <p:extLst>
      <p:ext uri="{BB962C8B-B14F-4D97-AF65-F5344CB8AC3E}">
        <p14:creationId xmlns:p14="http://schemas.microsoft.com/office/powerpoint/2010/main" val="2031691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11" name="Прямоугольный треугольник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cxnSp>
        <p:nvCxnSpPr>
          <p:cNvPr id="16" name="Прямая соединительная линия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Текст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noProof="0"/>
              <a:t>Образец текста</a:t>
            </a:r>
          </a:p>
        </p:txBody>
      </p:sp>
      <p:sp>
        <p:nvSpPr>
          <p:cNvPr id="14" name="Объект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rtlCol="0"/>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rtl="0"/>
            <a:r>
              <a:rPr lang="ru-RU" noProof="0"/>
              <a:t>Образец текста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10" name="Прямоугольный треугольник 10">
            <a:extLst>
              <a:ext uri="{FF2B5EF4-FFF2-40B4-BE49-F238E27FC236}">
                <a16:creationId xmlns:a16="http://schemas.microsoft.com/office/drawing/2014/main" id="{ED37F377-8A2B-4717-9BE8-74D809D3C464}"/>
              </a:ext>
            </a:extLst>
          </p:cNvPr>
          <p:cNvSpPr/>
          <p:nvPr userDrawn="1"/>
        </p:nvSpPr>
        <p:spPr>
          <a:xfrm flipV="1">
            <a:off x="0" y="-9531"/>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sp>
        <p:nvSpPr>
          <p:cNvPr id="2" name="Заголовок 1" title="Название">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defRPr>
            </a:lvl1pPr>
          </a:lstStyle>
          <a:p>
            <a:pPr rtl="0"/>
            <a:r>
              <a:rPr lang="ru-RU" noProof="0" dirty="0"/>
              <a:t>Щелкните, чтобы изменить стиль образца заголовка</a:t>
            </a:r>
          </a:p>
        </p:txBody>
      </p:sp>
    </p:spTree>
    <p:extLst>
      <p:ext uri="{BB962C8B-B14F-4D97-AF65-F5344CB8AC3E}">
        <p14:creationId xmlns:p14="http://schemas.microsoft.com/office/powerpoint/2010/main" val="306018977"/>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11" name="Прямоугольный треугольник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cxnSp>
        <p:nvCxnSpPr>
          <p:cNvPr id="16" name="Прямая соединительная линия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Заголовок 1" title="Название">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rtlCol="0" anchor="b">
            <a:normAutofit/>
          </a:bodyPr>
          <a:lstStyle>
            <a:lvl1pPr marL="0" indent="0" algn="r">
              <a:buFont typeface="Arial" panose="020B0604020202020204" pitchFamily="34" charset="0"/>
              <a:buNone/>
              <a:defRPr sz="4300" b="1">
                <a:solidFill>
                  <a:schemeClr val="accent1"/>
                </a:solidFill>
              </a:defRPr>
            </a:lvl1pPr>
          </a:lstStyle>
          <a:p>
            <a:pPr rtl="0"/>
            <a:r>
              <a:rPr lang="ru-RU" noProof="0"/>
              <a:t>Щелкните, чтобы изменить стиль образца заголовка</a:t>
            </a:r>
          </a:p>
        </p:txBody>
      </p:sp>
      <p:cxnSp>
        <p:nvCxnSpPr>
          <p:cNvPr id="9" name="Прямая соединительная линия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Текст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rtlCol="0"/>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noProof="0"/>
              <a:t>Образец текста</a:t>
            </a:r>
          </a:p>
        </p:txBody>
      </p:sp>
      <p:sp>
        <p:nvSpPr>
          <p:cNvPr id="12" name="Рисунок 2">
            <a:extLst>
              <a:ext uri="{FF2B5EF4-FFF2-40B4-BE49-F238E27FC236}">
                <a16:creationId xmlns:a16="http://schemas.microsoft.com/office/drawing/2014/main" id="{22728E0A-430E-4C6A-BF56-06FA8510F29F}"/>
              </a:ext>
            </a:extLst>
          </p:cNvPr>
          <p:cNvSpPr>
            <a:spLocks noGrp="1"/>
          </p:cNvSpPr>
          <p:nvPr>
            <p:ph type="pic" idx="1" hasCustomPrompt="1"/>
          </p:nvPr>
        </p:nvSpPr>
        <p:spPr>
          <a:xfrm>
            <a:off x="6249970" y="2271860"/>
            <a:ext cx="5715017" cy="4360714"/>
          </a:xfrm>
          <a:prstGeom prst="rect">
            <a:avLst/>
          </a:prstGeo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noProof="0"/>
              <a:t>Щелкните значок, чтобы добавить фото</a:t>
            </a:r>
          </a:p>
        </p:txBody>
      </p:sp>
    </p:spTree>
    <p:extLst>
      <p:ext uri="{BB962C8B-B14F-4D97-AF65-F5344CB8AC3E}">
        <p14:creationId xmlns:p14="http://schemas.microsoft.com/office/powerpoint/2010/main" val="217324067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18" name="Надпись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pPr rtl="0"/>
            <a:r>
              <a:rPr lang="ru-RU" sz="3400" b="1" noProof="0">
                <a:solidFill>
                  <a:schemeClr val="accent1"/>
                </a:solidFill>
                <a:latin typeface="Arial Black" panose="020B0A04020102020204" pitchFamily="34" charset="0"/>
              </a:rPr>
              <a:t>FR</a:t>
            </a:r>
          </a:p>
        </p:txBody>
      </p:sp>
      <p:grpSp>
        <p:nvGrpSpPr>
          <p:cNvPr id="26" name="Группа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Диагональная полоса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solidFill>
                  <a:schemeClr val="tx1"/>
                </a:solidFill>
              </a:endParaRPr>
            </a:p>
          </p:txBody>
        </p:sp>
        <p:cxnSp>
          <p:nvCxnSpPr>
            <p:cNvPr id="28" name="Прямая соединительная линия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Параллелограмм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grpSp>
      <p:sp>
        <p:nvSpPr>
          <p:cNvPr id="30" name="Параллелограмм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ru-RU" noProof="0"/>
          </a:p>
        </p:txBody>
      </p:sp>
      <p:sp>
        <p:nvSpPr>
          <p:cNvPr id="2" name="Нижний колонтитул 1">
            <a:extLst>
              <a:ext uri="{FF2B5EF4-FFF2-40B4-BE49-F238E27FC236}">
                <a16:creationId xmlns:a16="http://schemas.microsoft.com/office/drawing/2014/main" id="{578C43A6-50C6-704E-BADC-6D83BADE7316}"/>
              </a:ext>
            </a:extLst>
          </p:cNvPr>
          <p:cNvSpPr>
            <a:spLocks noGrp="1"/>
          </p:cNvSpPr>
          <p:nvPr>
            <p:ph type="ftr" sz="quarter" idx="10"/>
          </p:nvPr>
        </p:nvSpPr>
        <p:spPr/>
        <p:txBody>
          <a:bodyPr rtlCol="0"/>
          <a:lstStyle/>
          <a:p>
            <a:pPr rtl="0"/>
            <a:r>
              <a:rPr lang="ru-RU" noProof="0"/>
              <a:t>Добавить нижний колонтитул</a:t>
            </a:r>
          </a:p>
        </p:txBody>
      </p:sp>
      <p:sp>
        <p:nvSpPr>
          <p:cNvPr id="3" name="Номер слайда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rtlCol="0"/>
          <a:lstStyle/>
          <a:p>
            <a:pPr rtl="0"/>
            <a:fld id="{8699F50C-BE38-4BD0-BA84-9B090E1F2B9B}" type="slidenum">
              <a:rPr lang="ru-RU" noProof="0" smtClean="0"/>
              <a:t>‹#›</a:t>
            </a:fld>
            <a:endParaRPr lang="ru-RU" noProof="0"/>
          </a:p>
        </p:txBody>
      </p:sp>
    </p:spTree>
    <p:extLst>
      <p:ext uri="{BB962C8B-B14F-4D97-AF65-F5344CB8AC3E}">
        <p14:creationId xmlns:p14="http://schemas.microsoft.com/office/powerpoint/2010/main" val="4046899168"/>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21" name="Надпись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pPr rtl="0"/>
            <a:r>
              <a:rPr lang="ru-RU" sz="3400" b="1" noProof="0">
                <a:solidFill>
                  <a:schemeClr val="accent1"/>
                </a:solidFill>
                <a:latin typeface="Arial Black" panose="020B0A04020102020204" pitchFamily="34" charset="0"/>
              </a:rPr>
              <a:t>FR</a:t>
            </a:r>
          </a:p>
        </p:txBody>
      </p:sp>
      <p:grpSp>
        <p:nvGrpSpPr>
          <p:cNvPr id="27" name="Группа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Диагональная полоса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solidFill>
                  <a:schemeClr val="tx1"/>
                </a:solidFill>
              </a:endParaRPr>
            </a:p>
          </p:txBody>
        </p:sp>
        <p:cxnSp>
          <p:nvCxnSpPr>
            <p:cNvPr id="29" name="Прямая соединительная линия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Параллелограмм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0"/>
            </a:p>
          </p:txBody>
        </p:sp>
      </p:grpSp>
      <p:sp>
        <p:nvSpPr>
          <p:cNvPr id="31" name="Параллелограмм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ru-RU" noProof="0"/>
          </a:p>
        </p:txBody>
      </p:sp>
      <p:sp>
        <p:nvSpPr>
          <p:cNvPr id="33" name="Заголовок 1" title="Название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rtlCol="0" anchor="b">
            <a:normAutofit/>
          </a:bodyPr>
          <a:lstStyle>
            <a:lvl1pPr>
              <a:defRPr sz="4400" b="1">
                <a:solidFill>
                  <a:schemeClr val="accent1"/>
                </a:solidFill>
              </a:defRPr>
            </a:lvl1pPr>
          </a:lstStyle>
          <a:p>
            <a:pPr rtl="0"/>
            <a:r>
              <a:rPr lang="ru-RU" noProof="0"/>
              <a:t>Щелкните, чтобы изменить стиль заголовка образца слайда </a:t>
            </a:r>
          </a:p>
        </p:txBody>
      </p:sp>
      <p:sp>
        <p:nvSpPr>
          <p:cNvPr id="2" name="Нижний колонтитул 1">
            <a:extLst>
              <a:ext uri="{FF2B5EF4-FFF2-40B4-BE49-F238E27FC236}">
                <a16:creationId xmlns:a16="http://schemas.microsoft.com/office/drawing/2014/main" id="{CB69A007-934D-7A4B-9EFA-82044EF4DC33}"/>
              </a:ext>
            </a:extLst>
          </p:cNvPr>
          <p:cNvSpPr>
            <a:spLocks noGrp="1"/>
          </p:cNvSpPr>
          <p:nvPr>
            <p:ph type="ftr" sz="quarter" idx="10"/>
          </p:nvPr>
        </p:nvSpPr>
        <p:spPr/>
        <p:txBody>
          <a:bodyPr rtlCol="0"/>
          <a:lstStyle/>
          <a:p>
            <a:pPr rtl="0"/>
            <a:r>
              <a:rPr lang="ru-RU" noProof="0"/>
              <a:t>Добавить нижний колонтитул</a:t>
            </a:r>
          </a:p>
        </p:txBody>
      </p:sp>
      <p:sp>
        <p:nvSpPr>
          <p:cNvPr id="3" name="Номер слайда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rtlCol="0"/>
          <a:lstStyle/>
          <a:p>
            <a:pPr rtl="0"/>
            <a:fld id="{8699F50C-BE38-4BD0-BA84-9B090E1F2B9B}" type="slidenum">
              <a:rPr lang="ru-RU" noProof="0" smtClean="0"/>
              <a:t>‹#›</a:t>
            </a:fld>
            <a:endParaRPr lang="ru-RU" noProof="0"/>
          </a:p>
        </p:txBody>
      </p:sp>
    </p:spTree>
    <p:extLst>
      <p:ext uri="{BB962C8B-B14F-4D97-AF65-F5344CB8AC3E}">
        <p14:creationId xmlns:p14="http://schemas.microsoft.com/office/powerpoint/2010/main" val="734383962"/>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5CE2EB-00DF-4EBA-BF1F-D37805D45585}"/>
              </a:ext>
            </a:extLst>
          </p:cNvPr>
          <p:cNvSpPr>
            <a:spLocks noGrp="1"/>
          </p:cNvSpPr>
          <p:nvPr>
            <p:ph type="title"/>
          </p:nvPr>
        </p:nvSpPr>
        <p:spPr/>
        <p:txBody>
          <a:bodyPr rtlCol="0"/>
          <a:lstStyle/>
          <a:p>
            <a:pPr rtl="0"/>
            <a:r>
              <a:rPr lang="ru-RU" noProof="0"/>
              <a:t>Образец заголовка</a:t>
            </a:r>
          </a:p>
        </p:txBody>
      </p:sp>
    </p:spTree>
    <p:extLst>
      <p:ext uri="{BB962C8B-B14F-4D97-AF65-F5344CB8AC3E}">
        <p14:creationId xmlns:p14="http://schemas.microsoft.com/office/powerpoint/2010/main" val="1844789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Разметка текста 02">
    <p:spTree>
      <p:nvGrpSpPr>
        <p:cNvPr id="1" name=""/>
        <p:cNvGrpSpPr/>
        <p:nvPr/>
      </p:nvGrpSpPr>
      <p:grpSpPr bwMode="auto">
        <a:xfrm>
          <a:off x="0" y="0"/>
          <a:ext cx="0" cy="0"/>
          <a:chOff x="0" y="0"/>
          <a:chExt cx="0" cy="0"/>
        </a:xfrm>
      </p:grpSpPr>
      <p:sp>
        <p:nvSpPr>
          <p:cNvPr id="35" name="Прямоугольный треугольник 34"/>
          <p:cNvSpPr/>
          <p:nvPr userDrawn="1"/>
        </p:nvSpPr>
        <p:spPr bwMode="auto">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18" name="Рисунок 17"/>
          <p:cNvSpPr>
            <a:spLocks noGrp="1"/>
          </p:cNvSpPr>
          <p:nvPr>
            <p:ph type="pic" sz="quarter" idx="14"/>
          </p:nvPr>
        </p:nvSpPr>
        <p:spPr bwMode="auto">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extrusionOk="0">
                <a:moveTo>
                  <a:pt x="6021821" y="0"/>
                </a:moveTo>
                <a:lnTo>
                  <a:pt x="6021821" y="5422900"/>
                </a:lnTo>
                <a:lnTo>
                  <a:pt x="0" y="5422900"/>
                </a:lnTo>
                <a:close/>
              </a:path>
            </a:pathLst>
          </a:custGeom>
          <a:solidFill>
            <a:schemeClr val="bg1">
              <a:lumMod val="85000"/>
            </a:schemeClr>
          </a:solidFill>
        </p:spPr>
        <p:txBody>
          <a:bodyPr wrap="square" rIns="365760" rtlCol="0" anchor="ctr">
            <a:noAutofit/>
          </a:bodyPr>
          <a:lstStyle>
            <a:lvl1pPr marL="0" indent="0" algn="r">
              <a:buNone/>
              <a:defRPr>
                <a:solidFill>
                  <a:schemeClr val="tx1"/>
                </a:solidFill>
              </a:defRPr>
            </a:lvl1pPr>
          </a:lstStyle>
          <a:p>
            <a:pPr>
              <a:defRPr/>
            </a:pPr>
            <a:r>
              <a:rPr lang="ru-RU"/>
              <a:t>Вставка рисунка</a:t>
            </a:r>
          </a:p>
        </p:txBody>
      </p:sp>
      <p:sp>
        <p:nvSpPr>
          <p:cNvPr id="3" name="Объект 2" title="Пункты маркированного списка"/>
          <p:cNvSpPr>
            <a:spLocks noGrp="1"/>
          </p:cNvSpPr>
          <p:nvPr>
            <p:ph idx="1"/>
          </p:nvPr>
        </p:nvSpPr>
        <p:spPr bwMode="auto">
          <a:xfrm>
            <a:off x="531378" y="3196915"/>
            <a:ext cx="4942828" cy="2958274"/>
          </a:xfrm>
          <a:prstGeom prst="rect">
            <a:avLst/>
          </a:prstGeom>
        </p:spPr>
        <p:txBody>
          <a:bodyPr rtlCol="0">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defRPr/>
            </a:pPr>
            <a:r>
              <a:rPr lang="ru-RU"/>
              <a:t>Образец текста</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a:t>
            </a:r>
          </a:p>
        </p:txBody>
      </p:sp>
      <p:sp>
        <p:nvSpPr>
          <p:cNvPr id="25" name="Параллелограмм 24"/>
          <p:cNvSpPr/>
          <p:nvPr userDrawn="1"/>
        </p:nvSpPr>
        <p:spPr bwMode="auto">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ru-RU"/>
          </a:p>
        </p:txBody>
      </p:sp>
      <p:cxnSp>
        <p:nvCxnSpPr>
          <p:cNvPr id="34" name="Прямая соединительная линия 33"/>
          <p:cNvCxnSpPr>
            <a:cxnSpLocks/>
          </p:cNvCxnSpPr>
          <p:nvPr userDrawn="1"/>
        </p:nvCxnSpPr>
        <p:spPr bwMode="auto">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Текст 4" title="Подзаголовок"/>
          <p:cNvSpPr>
            <a:spLocks noGrp="1"/>
          </p:cNvSpPr>
          <p:nvPr userDrawn="1">
            <p:ph type="body" sz="quarter" idx="13" hasCustomPrompt="1"/>
          </p:nvPr>
        </p:nvSpPr>
        <p:spPr bwMode="auto">
          <a:xfrm>
            <a:off x="531379" y="2563477"/>
            <a:ext cx="7342621"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a:defRPr/>
            </a:pPr>
            <a:r>
              <a:rPr lang="ru-RU"/>
              <a:t>НАЖМИТЕ ДЛЯ ИЗМЕНЕНИЯ СТИЛЯ ПОДЗАГОЛОВКА</a:t>
            </a:r>
            <a:endParaRPr/>
          </a:p>
        </p:txBody>
      </p:sp>
      <p:sp>
        <p:nvSpPr>
          <p:cNvPr id="17" name="Надпись 16"/>
          <p:cNvSpPr txBox="1"/>
          <p:nvPr userDrawn="1"/>
        </p:nvSpPr>
        <p:spPr bwMode="auto">
          <a:xfrm>
            <a:off x="11073384" y="237744"/>
            <a:ext cx="814647" cy="615553"/>
          </a:xfrm>
          <a:prstGeom prst="rect">
            <a:avLst/>
          </a:prstGeom>
          <a:noFill/>
        </p:spPr>
        <p:txBody>
          <a:bodyPr wrap="none" rtlCol="0">
            <a:spAutoFit/>
          </a:bodyPr>
          <a:lstStyle/>
          <a:p>
            <a:pPr>
              <a:defRPr/>
            </a:pPr>
            <a:r>
              <a:rPr lang="ru-RU" sz="3400" b="1">
                <a:solidFill>
                  <a:schemeClr val="accent1"/>
                </a:solidFill>
                <a:latin typeface="Arial Black"/>
              </a:rPr>
              <a:t>FR</a:t>
            </a:r>
            <a:endParaRPr/>
          </a:p>
        </p:txBody>
      </p:sp>
      <p:sp>
        <p:nvSpPr>
          <p:cNvPr id="19" name="Заголовок 1" title="Название "/>
          <p:cNvSpPr>
            <a:spLocks noGrp="1"/>
          </p:cNvSpPr>
          <p:nvPr>
            <p:ph type="title" hasCustomPrompt="1"/>
          </p:nvPr>
        </p:nvSpPr>
        <p:spPr bwMode="auto">
          <a:xfrm>
            <a:off x="531378" y="1308484"/>
            <a:ext cx="7342622" cy="1215566"/>
          </a:xfrm>
          <a:prstGeom prst="rect">
            <a:avLst/>
          </a:prstGeom>
        </p:spPr>
        <p:txBody>
          <a:bodyPr rtlCol="0" anchor="b">
            <a:normAutofit/>
          </a:bodyPr>
          <a:lstStyle>
            <a:lvl1pPr>
              <a:defRPr sz="4400" b="1">
                <a:solidFill>
                  <a:schemeClr val="accent1"/>
                </a:solidFill>
              </a:defRPr>
            </a:lvl1pPr>
          </a:lstStyle>
          <a:p>
            <a:pPr>
              <a:defRPr/>
            </a:pPr>
            <a:r>
              <a:rPr lang="ru-RU"/>
              <a:t>Щелкните, чтобы изменить </a:t>
            </a:r>
            <a:br>
              <a:rPr lang="ru-RU"/>
            </a:br>
            <a:r>
              <a:rPr lang="ru-RU"/>
              <a:t>Стиль образца заголовка </a:t>
            </a:r>
            <a:endParaRPr/>
          </a:p>
        </p:txBody>
      </p:sp>
      <p:sp>
        <p:nvSpPr>
          <p:cNvPr id="2" name="Нижний колонтитул 1"/>
          <p:cNvSpPr>
            <a:spLocks noGrp="1"/>
          </p:cNvSpPr>
          <p:nvPr>
            <p:ph type="ftr" sz="quarter" idx="15"/>
          </p:nvPr>
        </p:nvSpPr>
        <p:spPr bwMode="auto"/>
        <p:txBody>
          <a:bodyPr rtlCol="0"/>
          <a:lstStyle/>
          <a:p>
            <a:pPr>
              <a:defRPr/>
            </a:pPr>
            <a:r>
              <a:rPr lang="ru-RU"/>
              <a:t>Добавить нижний колонтитул</a:t>
            </a:r>
            <a:endParaRPr/>
          </a:p>
        </p:txBody>
      </p:sp>
      <p:sp>
        <p:nvSpPr>
          <p:cNvPr id="4" name="Номер слайда 3"/>
          <p:cNvSpPr>
            <a:spLocks noGrp="1"/>
          </p:cNvSpPr>
          <p:nvPr>
            <p:ph type="sldNum" sz="quarter" idx="16"/>
          </p:nvPr>
        </p:nvSpPr>
        <p:spPr bwMode="auto"/>
        <p:txBody>
          <a:bodyPr rtlCol="0"/>
          <a:lstStyle/>
          <a:p>
            <a:pPr>
              <a:defRPr/>
            </a:pPr>
            <a:fld id="{8699F50C-BE38-4BD0-BA84-9B090E1F2B9B}" type="slidenum">
              <a:rPr lang="ru-RU"/>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Сравнение с подзаголовком">
    <p:spTree>
      <p:nvGrpSpPr>
        <p:cNvPr id="1" name=""/>
        <p:cNvGrpSpPr/>
        <p:nvPr/>
      </p:nvGrpSpPr>
      <p:grpSpPr bwMode="auto">
        <a:xfrm>
          <a:off x="0" y="0"/>
          <a:ext cx="0" cy="0"/>
          <a:chOff x="0" y="0"/>
          <a:chExt cx="0" cy="0"/>
        </a:xfrm>
      </p:grpSpPr>
      <p:cxnSp>
        <p:nvCxnSpPr>
          <p:cNvPr id="22" name="Прямая соединительная линия 21"/>
          <p:cNvCxnSpPr>
            <a:cxnSpLocks/>
          </p:cNvCxnSpPr>
          <p:nvPr userDrawn="1"/>
        </p:nvCxnSpPr>
        <p:spPr bwMode="auto">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Группа 22"/>
          <p:cNvGrpSpPr/>
          <p:nvPr userDrawn="1"/>
        </p:nvGrpSpPr>
        <p:grpSpPr bwMode="auto">
          <a:xfrm flipH="1">
            <a:off x="7561328" y="0"/>
            <a:ext cx="4831840" cy="3541007"/>
            <a:chOff x="-192127" y="-2"/>
            <a:chExt cx="4831840" cy="3367271"/>
          </a:xfrm>
        </p:grpSpPr>
        <p:sp>
          <p:nvSpPr>
            <p:cNvPr id="26" name="Диагональная полоса 25"/>
            <p:cNvSpPr/>
            <p:nvPr userDrawn="1"/>
          </p:nvSpPr>
          <p:spPr bwMode="auto">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solidFill>
                  <a:schemeClr val="tx1"/>
                </a:solidFill>
              </a:endParaRPr>
            </a:p>
          </p:txBody>
        </p:sp>
        <p:cxnSp>
          <p:nvCxnSpPr>
            <p:cNvPr id="28" name="Прямая соединительная линия 27"/>
            <p:cNvCxnSpPr>
              <a:cxnSpLocks/>
            </p:cNvCxnSpPr>
            <p:nvPr userDrawn="1"/>
          </p:nvCxnSpPr>
          <p:spPr bwMode="auto">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Параллелограмм 29"/>
            <p:cNvSpPr/>
            <p:nvPr userDrawn="1"/>
          </p:nvSpPr>
          <p:spPr bwMode="auto">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grpSp>
      <p:sp>
        <p:nvSpPr>
          <p:cNvPr id="17" name="Текст 2"/>
          <p:cNvSpPr>
            <a:spLocks noGrp="1"/>
          </p:cNvSpPr>
          <p:nvPr userDrawn="1">
            <p:ph type="body" idx="1"/>
          </p:nvPr>
        </p:nvSpPr>
        <p:spPr bwMode="auto">
          <a:xfrm>
            <a:off x="520698" y="2104888"/>
            <a:ext cx="5475290" cy="781188"/>
          </a:xfrm>
          <a:prstGeom prst="rect">
            <a:avLst/>
          </a:prstGeom>
        </p:spPr>
        <p:txBody>
          <a:bodyPr rtlCol="0"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ru-RU"/>
              <a:t>Образец текста</a:t>
            </a:r>
            <a:endParaRPr/>
          </a:p>
        </p:txBody>
      </p:sp>
      <p:sp>
        <p:nvSpPr>
          <p:cNvPr id="18" name="Объект 3" title="Пункты маркированного списка"/>
          <p:cNvSpPr>
            <a:spLocks noGrp="1"/>
          </p:cNvSpPr>
          <p:nvPr userDrawn="1">
            <p:ph sz="half" idx="13"/>
          </p:nvPr>
        </p:nvSpPr>
        <p:spPr bwMode="auto">
          <a:xfrm>
            <a:off x="520698" y="2886076"/>
            <a:ext cx="5475290" cy="3232149"/>
          </a:xfrm>
          <a:prstGeom prst="rect">
            <a:avLst/>
          </a:prstGeom>
        </p:spPr>
        <p:txBody>
          <a:bodyPr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IN">
                <a:solidFill>
                  <a:schemeClr val="tx1"/>
                </a:solidFill>
              </a:defRPr>
            </a:lvl5pPr>
          </a:lstStyle>
          <a:p>
            <a:pPr lvl="0">
              <a:buClr>
                <a:schemeClr val="accent2"/>
              </a:buClr>
              <a:defRPr/>
            </a:pPr>
            <a:r>
              <a:rPr lang="ru-RU"/>
              <a:t>Образец текста</a:t>
            </a:r>
            <a:endParaRPr/>
          </a:p>
          <a:p>
            <a:pPr lvl="1">
              <a:buClr>
                <a:schemeClr val="accent2"/>
              </a:buClr>
              <a:defRPr/>
            </a:pPr>
            <a:r>
              <a:rPr lang="ru-RU"/>
              <a:t>Второй уровень</a:t>
            </a:r>
            <a:endParaRPr/>
          </a:p>
          <a:p>
            <a:pPr lvl="2">
              <a:buClr>
                <a:schemeClr val="accent2"/>
              </a:buClr>
              <a:defRPr/>
            </a:pPr>
            <a:r>
              <a:rPr lang="ru-RU"/>
              <a:t>Третий уровень</a:t>
            </a:r>
            <a:endParaRPr/>
          </a:p>
          <a:p>
            <a:pPr lvl="3">
              <a:buClr>
                <a:schemeClr val="accent2"/>
              </a:buClr>
              <a:defRPr/>
            </a:pPr>
            <a:r>
              <a:rPr lang="ru-RU"/>
              <a:t>Четвертый уровень</a:t>
            </a:r>
            <a:endParaRPr/>
          </a:p>
          <a:p>
            <a:pPr lvl="4">
              <a:buClr>
                <a:schemeClr val="accent2"/>
              </a:buClr>
              <a:defRPr/>
            </a:pPr>
            <a:r>
              <a:rPr lang="ru-RU"/>
              <a:t>Пятый уровень</a:t>
            </a:r>
          </a:p>
        </p:txBody>
      </p:sp>
      <p:sp>
        <p:nvSpPr>
          <p:cNvPr id="19" name="Текст 4"/>
          <p:cNvSpPr>
            <a:spLocks noGrp="1"/>
          </p:cNvSpPr>
          <p:nvPr userDrawn="1">
            <p:ph type="body" sz="quarter" idx="14"/>
          </p:nvPr>
        </p:nvSpPr>
        <p:spPr bwMode="auto">
          <a:xfrm>
            <a:off x="6186713" y="2104888"/>
            <a:ext cx="5475600" cy="781188"/>
          </a:xfrm>
          <a:prstGeom prst="rect">
            <a:avLst/>
          </a:prstGeom>
        </p:spPr>
        <p:txBody>
          <a:bodyPr rtlCol="0"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ru-RU"/>
              <a:t>Образец текста</a:t>
            </a:r>
            <a:endParaRPr/>
          </a:p>
        </p:txBody>
      </p:sp>
      <p:sp>
        <p:nvSpPr>
          <p:cNvPr id="20" name="Объект 5" title="Пункты маркированного списка"/>
          <p:cNvSpPr>
            <a:spLocks noGrp="1"/>
          </p:cNvSpPr>
          <p:nvPr userDrawn="1">
            <p:ph sz="quarter" idx="15"/>
          </p:nvPr>
        </p:nvSpPr>
        <p:spPr bwMode="auto">
          <a:xfrm>
            <a:off x="6186713" y="2886076"/>
            <a:ext cx="5475600" cy="3232149"/>
          </a:xfrm>
          <a:prstGeom prst="rect">
            <a:avLst/>
          </a:prstGeom>
        </p:spPr>
        <p:txBody>
          <a:bodyPr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IN">
                <a:solidFill>
                  <a:schemeClr val="tx1"/>
                </a:solidFill>
              </a:defRPr>
            </a:lvl5pPr>
          </a:lstStyle>
          <a:p>
            <a:pPr lvl="0">
              <a:buClr>
                <a:schemeClr val="accent2"/>
              </a:buClr>
              <a:defRPr/>
            </a:pPr>
            <a:r>
              <a:rPr lang="ru-RU"/>
              <a:t>Образец текста</a:t>
            </a:r>
            <a:endParaRPr/>
          </a:p>
          <a:p>
            <a:pPr lvl="1">
              <a:buClr>
                <a:schemeClr val="accent2"/>
              </a:buClr>
              <a:defRPr/>
            </a:pPr>
            <a:r>
              <a:rPr lang="ru-RU"/>
              <a:t>Второй уровень</a:t>
            </a:r>
            <a:endParaRPr/>
          </a:p>
          <a:p>
            <a:pPr lvl="2">
              <a:buClr>
                <a:schemeClr val="accent2"/>
              </a:buClr>
              <a:defRPr/>
            </a:pPr>
            <a:r>
              <a:rPr lang="ru-RU"/>
              <a:t>Третий уровень</a:t>
            </a:r>
            <a:endParaRPr/>
          </a:p>
          <a:p>
            <a:pPr lvl="3">
              <a:buClr>
                <a:schemeClr val="accent2"/>
              </a:buClr>
              <a:defRPr/>
            </a:pPr>
            <a:r>
              <a:rPr lang="ru-RU"/>
              <a:t>Четвертый уровень</a:t>
            </a:r>
            <a:endParaRPr/>
          </a:p>
          <a:p>
            <a:pPr lvl="4">
              <a:buClr>
                <a:schemeClr val="accent2"/>
              </a:buClr>
              <a:defRPr/>
            </a:pPr>
            <a:r>
              <a:rPr lang="ru-RU"/>
              <a:t>Пятый уровень</a:t>
            </a:r>
          </a:p>
        </p:txBody>
      </p:sp>
      <p:sp>
        <p:nvSpPr>
          <p:cNvPr id="24" name="Текст 4" title="Подзаголовок"/>
          <p:cNvSpPr>
            <a:spLocks noGrp="1"/>
          </p:cNvSpPr>
          <p:nvPr userDrawn="1">
            <p:ph type="body" sz="quarter" idx="16" hasCustomPrompt="1"/>
          </p:nvPr>
        </p:nvSpPr>
        <p:spPr bwMode="auto">
          <a:xfrm>
            <a:off x="520493" y="1376931"/>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a:defRPr/>
            </a:pPr>
            <a:r>
              <a:rPr lang="ru-RU"/>
              <a:t>НАЖМИТЕ ДЛЯ ИЗМЕНЕНИЯ СТИЛЯ ПОДЗАГОЛОВКА</a:t>
            </a:r>
            <a:endParaRPr/>
          </a:p>
        </p:txBody>
      </p:sp>
      <p:sp>
        <p:nvSpPr>
          <p:cNvPr id="25" name="Надпись 24"/>
          <p:cNvSpPr txBox="1"/>
          <p:nvPr userDrawn="1"/>
        </p:nvSpPr>
        <p:spPr bwMode="auto">
          <a:xfrm>
            <a:off x="11072378" y="235732"/>
            <a:ext cx="814647" cy="615553"/>
          </a:xfrm>
          <a:prstGeom prst="rect">
            <a:avLst/>
          </a:prstGeom>
          <a:noFill/>
        </p:spPr>
        <p:txBody>
          <a:bodyPr wrap="none" rtlCol="0">
            <a:spAutoFit/>
          </a:bodyPr>
          <a:lstStyle/>
          <a:p>
            <a:pPr>
              <a:defRPr/>
            </a:pPr>
            <a:r>
              <a:rPr lang="ru-RU" sz="3400" b="1">
                <a:solidFill>
                  <a:schemeClr val="accent1"/>
                </a:solidFill>
                <a:latin typeface="Arial Black"/>
              </a:rPr>
              <a:t>FR</a:t>
            </a:r>
            <a:endParaRPr/>
          </a:p>
        </p:txBody>
      </p:sp>
      <p:sp>
        <p:nvSpPr>
          <p:cNvPr id="36" name="Параллелограмм 35"/>
          <p:cNvSpPr/>
          <p:nvPr userDrawn="1"/>
        </p:nvSpPr>
        <p:spPr bwMode="auto">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endParaRPr lang="ru-RU"/>
          </a:p>
        </p:txBody>
      </p:sp>
      <p:sp>
        <p:nvSpPr>
          <p:cNvPr id="2" name="Нижний колонтитул 1"/>
          <p:cNvSpPr>
            <a:spLocks noGrp="1"/>
          </p:cNvSpPr>
          <p:nvPr>
            <p:ph type="ftr" sz="quarter" idx="17"/>
          </p:nvPr>
        </p:nvSpPr>
        <p:spPr bwMode="auto"/>
        <p:txBody>
          <a:bodyPr rtlCol="0"/>
          <a:lstStyle>
            <a:lvl1pPr algn="l">
              <a:defRPr/>
            </a:lvl1pPr>
          </a:lstStyle>
          <a:p>
            <a:pPr>
              <a:defRPr/>
            </a:pPr>
            <a:r>
              <a:rPr lang="ru-RU"/>
              <a:t>Добавить нижний колонтитул</a:t>
            </a:r>
            <a:endParaRPr/>
          </a:p>
        </p:txBody>
      </p:sp>
      <p:sp>
        <p:nvSpPr>
          <p:cNvPr id="3" name="Номер слайда 2"/>
          <p:cNvSpPr>
            <a:spLocks noGrp="1"/>
          </p:cNvSpPr>
          <p:nvPr>
            <p:ph type="sldNum" sz="quarter" idx="18"/>
          </p:nvPr>
        </p:nvSpPr>
        <p:spPr bwMode="auto"/>
        <p:txBody>
          <a:bodyPr rtlCol="0"/>
          <a:lstStyle/>
          <a:p>
            <a:pPr>
              <a:defRPr/>
            </a:pPr>
            <a:fld id="{8699F50C-BE38-4BD0-BA84-9B090E1F2B9B}" type="slidenum">
              <a:rPr lang="ru-RU"/>
              <a:t>‹#›</a:t>
            </a:fld>
            <a:endParaRPr lang="ru-RU"/>
          </a:p>
        </p:txBody>
      </p:sp>
      <p:sp>
        <p:nvSpPr>
          <p:cNvPr id="27" name="Заголовок 1" title="Название "/>
          <p:cNvSpPr>
            <a:spLocks noGrp="1"/>
          </p:cNvSpPr>
          <p:nvPr userDrawn="1">
            <p:ph type="title" hasCustomPrompt="1"/>
          </p:nvPr>
        </p:nvSpPr>
        <p:spPr bwMode="auto">
          <a:xfrm>
            <a:off x="518678" y="209027"/>
            <a:ext cx="8333222" cy="1147969"/>
          </a:xfrm>
          <a:prstGeom prst="rect">
            <a:avLst/>
          </a:prstGeom>
        </p:spPr>
        <p:txBody>
          <a:bodyPr bIns="0" rtlCol="0" anchor="b">
            <a:normAutofit/>
          </a:bodyPr>
          <a:lstStyle>
            <a:lvl1pPr>
              <a:defRPr sz="4400" b="1">
                <a:solidFill>
                  <a:schemeClr val="accent1"/>
                </a:solidFill>
              </a:defRPr>
            </a:lvl1pPr>
          </a:lstStyle>
          <a:p>
            <a:pPr>
              <a:defRPr/>
            </a:pPr>
            <a:r>
              <a:rPr lang="ru-RU"/>
              <a:t>Щелкните, чтобы изменить стиль заголовка образца слайда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Диаграмма">
    <p:spTree>
      <p:nvGrpSpPr>
        <p:cNvPr id="1" name=""/>
        <p:cNvGrpSpPr/>
        <p:nvPr/>
      </p:nvGrpSpPr>
      <p:grpSpPr bwMode="auto">
        <a:xfrm>
          <a:off x="0" y="0"/>
          <a:ext cx="0" cy="0"/>
          <a:chOff x="0" y="0"/>
          <a:chExt cx="0" cy="0"/>
        </a:xfrm>
      </p:grpSpPr>
      <p:sp>
        <p:nvSpPr>
          <p:cNvPr id="16" name="Надпись 15"/>
          <p:cNvSpPr txBox="1"/>
          <p:nvPr userDrawn="1"/>
        </p:nvSpPr>
        <p:spPr bwMode="auto">
          <a:xfrm>
            <a:off x="11072378" y="235732"/>
            <a:ext cx="814647" cy="615553"/>
          </a:xfrm>
          <a:prstGeom prst="rect">
            <a:avLst/>
          </a:prstGeom>
          <a:noFill/>
        </p:spPr>
        <p:txBody>
          <a:bodyPr wrap="none" rtlCol="0">
            <a:spAutoFit/>
          </a:bodyPr>
          <a:lstStyle/>
          <a:p>
            <a:pPr>
              <a:defRPr/>
            </a:pPr>
            <a:r>
              <a:rPr lang="ru-RU" sz="3400" b="1">
                <a:solidFill>
                  <a:schemeClr val="accent1"/>
                </a:solidFill>
                <a:latin typeface="Arial Black"/>
              </a:rPr>
              <a:t>FR</a:t>
            </a:r>
            <a:endParaRPr/>
          </a:p>
        </p:txBody>
      </p:sp>
      <p:grpSp>
        <p:nvGrpSpPr>
          <p:cNvPr id="28" name="Группа 27"/>
          <p:cNvGrpSpPr/>
          <p:nvPr userDrawn="1"/>
        </p:nvGrpSpPr>
        <p:grpSpPr bwMode="auto">
          <a:xfrm flipH="1">
            <a:off x="7561328" y="0"/>
            <a:ext cx="4831840" cy="3541007"/>
            <a:chOff x="-192127" y="-2"/>
            <a:chExt cx="4831840" cy="3367271"/>
          </a:xfrm>
        </p:grpSpPr>
        <p:sp>
          <p:nvSpPr>
            <p:cNvPr id="29" name="Диагональная полоса 28"/>
            <p:cNvSpPr/>
            <p:nvPr userDrawn="1"/>
          </p:nvSpPr>
          <p:spPr bwMode="auto">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solidFill>
                  <a:schemeClr val="tx1"/>
                </a:solidFill>
              </a:endParaRPr>
            </a:p>
          </p:txBody>
        </p:sp>
        <p:cxnSp>
          <p:nvCxnSpPr>
            <p:cNvPr id="30" name="Прямая соединительная линия 29"/>
            <p:cNvCxnSpPr>
              <a:cxnSpLocks/>
            </p:cNvCxnSpPr>
            <p:nvPr userDrawn="1"/>
          </p:nvCxnSpPr>
          <p:spPr bwMode="auto">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Параллелограмм 30"/>
            <p:cNvSpPr/>
            <p:nvPr userDrawn="1"/>
          </p:nvSpPr>
          <p:spPr bwMode="auto">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grpSp>
      <p:sp>
        <p:nvSpPr>
          <p:cNvPr id="33" name="Параллелограмм 32"/>
          <p:cNvSpPr/>
          <p:nvPr userDrawn="1"/>
        </p:nvSpPr>
        <p:spPr bwMode="auto">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defRPr/>
            </a:pPr>
            <a:endParaRPr lang="ru-RU"/>
          </a:p>
        </p:txBody>
      </p:sp>
      <p:sp>
        <p:nvSpPr>
          <p:cNvPr id="34" name="Текст 4" title="Подзаголовок"/>
          <p:cNvSpPr>
            <a:spLocks noGrp="1"/>
          </p:cNvSpPr>
          <p:nvPr>
            <p:ph type="body" sz="quarter" idx="16" hasCustomPrompt="1"/>
          </p:nvPr>
        </p:nvSpPr>
        <p:spPr bwMode="auto">
          <a:xfrm>
            <a:off x="520493" y="1376931"/>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a:defRPr/>
            </a:pPr>
            <a:r>
              <a:rPr lang="ru-RU"/>
              <a:t>НАЖМИТЕ ДЛЯ ИЗМЕНЕНИЯ СТИЛЯ ПОДЗАГОЛОВКА</a:t>
            </a:r>
            <a:endParaRPr/>
          </a:p>
        </p:txBody>
      </p:sp>
      <p:sp>
        <p:nvSpPr>
          <p:cNvPr id="2" name="Нижний колонтитул 1"/>
          <p:cNvSpPr>
            <a:spLocks noGrp="1"/>
          </p:cNvSpPr>
          <p:nvPr>
            <p:ph type="ftr" sz="quarter" idx="17"/>
          </p:nvPr>
        </p:nvSpPr>
        <p:spPr bwMode="auto"/>
        <p:txBody>
          <a:bodyPr rtlCol="0"/>
          <a:lstStyle/>
          <a:p>
            <a:pPr>
              <a:defRPr/>
            </a:pPr>
            <a:r>
              <a:rPr lang="ru-RU"/>
              <a:t>Добавить нижний колонтитул</a:t>
            </a:r>
            <a:endParaRPr/>
          </a:p>
        </p:txBody>
      </p:sp>
      <p:sp>
        <p:nvSpPr>
          <p:cNvPr id="3" name="Номер слайда 2"/>
          <p:cNvSpPr>
            <a:spLocks noGrp="1"/>
          </p:cNvSpPr>
          <p:nvPr>
            <p:ph type="sldNum" sz="quarter" idx="18"/>
          </p:nvPr>
        </p:nvSpPr>
        <p:spPr bwMode="auto"/>
        <p:txBody>
          <a:bodyPr rtlCol="0"/>
          <a:lstStyle/>
          <a:p>
            <a:pPr>
              <a:defRPr/>
            </a:pPr>
            <a:fld id="{8699F50C-BE38-4BD0-BA84-9B090E1F2B9B}" type="slidenum">
              <a:rPr lang="ru-RU"/>
              <a:t>‹#›</a:t>
            </a:fld>
            <a:endParaRPr lang="ru-RU"/>
          </a:p>
        </p:txBody>
      </p:sp>
      <p:sp>
        <p:nvSpPr>
          <p:cNvPr id="17" name="Заголовок 1" title="Название "/>
          <p:cNvSpPr>
            <a:spLocks noGrp="1"/>
          </p:cNvSpPr>
          <p:nvPr>
            <p:ph type="title" hasCustomPrompt="1"/>
          </p:nvPr>
        </p:nvSpPr>
        <p:spPr bwMode="auto">
          <a:xfrm>
            <a:off x="518678" y="209027"/>
            <a:ext cx="8333222" cy="1147969"/>
          </a:xfrm>
          <a:prstGeom prst="rect">
            <a:avLst/>
          </a:prstGeom>
        </p:spPr>
        <p:txBody>
          <a:bodyPr bIns="0" rtlCol="0" anchor="b">
            <a:normAutofit/>
          </a:bodyPr>
          <a:lstStyle>
            <a:lvl1pPr>
              <a:defRPr sz="4400" b="1">
                <a:solidFill>
                  <a:schemeClr val="accent1"/>
                </a:solidFill>
              </a:defRPr>
            </a:lvl1pPr>
          </a:lstStyle>
          <a:p>
            <a:pPr>
              <a:defRPr/>
            </a:pPr>
            <a:r>
              <a:rPr lang="ru-RU"/>
              <a:t>Щелкните, чтобы изменить стиль заголовка образца слайда </a:t>
            </a:r>
            <a:endParaRPr/>
          </a:p>
        </p:txBody>
      </p:sp>
      <p:sp>
        <p:nvSpPr>
          <p:cNvPr id="5" name="Текст 4"/>
          <p:cNvSpPr>
            <a:spLocks noGrp="1"/>
          </p:cNvSpPr>
          <p:nvPr>
            <p:ph type="body" sz="quarter" idx="19" hasCustomPrompt="1"/>
          </p:nvPr>
        </p:nvSpPr>
        <p:spPr bwMode="auto">
          <a:xfrm>
            <a:off x="531814" y="2005762"/>
            <a:ext cx="5225764" cy="4083888"/>
          </a:xfrm>
          <a:prstGeom prst="rect">
            <a:avLst/>
          </a:prstGeom>
        </p:spPr>
        <p:txBody>
          <a:bodyPr rtlCol="0"/>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defRPr/>
            </a:pPr>
            <a:r>
              <a:rPr lang="ru-RU"/>
              <a:t>Добавьте текст здесь</a:t>
            </a:r>
            <a:endParaRPr/>
          </a:p>
        </p:txBody>
      </p:sp>
      <p:sp>
        <p:nvSpPr>
          <p:cNvPr id="20" name="Диаграмма 2" title="Диаграмма"/>
          <p:cNvSpPr>
            <a:spLocks noGrp="1"/>
          </p:cNvSpPr>
          <p:nvPr>
            <p:ph type="chart" sz="quarter" idx="10" hasCustomPrompt="1"/>
          </p:nvPr>
        </p:nvSpPr>
        <p:spPr bwMode="auto">
          <a:xfrm>
            <a:off x="5796114" y="2005762"/>
            <a:ext cx="5719397" cy="4084470"/>
          </a:xfrm>
          <a:prstGeom prst="rect">
            <a:avLst/>
          </a:prstGeom>
        </p:spPr>
        <p:txBody>
          <a:bodyPr vert="horz" lIns="91420" tIns="45710" rIns="91420" bIns="45710" rtlCol="0">
            <a:noAutofit/>
          </a:bodyPr>
          <a:lstStyle>
            <a:lvl1pPr marL="0" indent="0" algn="ctr">
              <a:buNone/>
              <a:defRPr sz="2000" b="0" i="0">
                <a:solidFill>
                  <a:schemeClr val="tx1"/>
                </a:solidFill>
                <a:latin typeface="+mn-lt"/>
                <a:cs typeface="CiscoSans ExtraLight"/>
              </a:defRPr>
            </a:lvl1pPr>
          </a:lstStyle>
          <a:p>
            <a:pPr lvl="0">
              <a:defRPr/>
            </a:pPr>
            <a:r>
              <a:rPr lang="ru-RU"/>
              <a:t>Щелкните значок, чтобы добавить диаграмму</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Таблица">
    <p:spTree>
      <p:nvGrpSpPr>
        <p:cNvPr id="1" name=""/>
        <p:cNvGrpSpPr/>
        <p:nvPr/>
      </p:nvGrpSpPr>
      <p:grpSpPr bwMode="auto">
        <a:xfrm>
          <a:off x="0" y="0"/>
          <a:ext cx="0" cy="0"/>
          <a:chOff x="0" y="0"/>
          <a:chExt cx="0" cy="0"/>
        </a:xfrm>
      </p:grpSpPr>
      <p:sp>
        <p:nvSpPr>
          <p:cNvPr id="15" name="Таблица 11" title="Таблица"/>
          <p:cNvSpPr>
            <a:spLocks noGrp="1"/>
          </p:cNvSpPr>
          <p:nvPr>
            <p:ph type="tbl" sz="quarter" idx="12" hasCustomPrompt="1"/>
          </p:nvPr>
        </p:nvSpPr>
        <p:spPr bwMode="auto">
          <a:xfrm>
            <a:off x="531378" y="2664803"/>
            <a:ext cx="10993375" cy="3433180"/>
          </a:xfrm>
          <a:prstGeom prst="rect">
            <a:avLst/>
          </a:prstGeom>
        </p:spPr>
        <p:txBody>
          <a:bodyPr lIns="91420" tIns="45710" rIns="91420" bIns="45710" rtlCol="0">
            <a:noAutofit/>
          </a:bodyPr>
          <a:lstStyle>
            <a:lvl1pPr marL="0" indent="0" algn="ctr">
              <a:buNone/>
              <a:defRPr sz="2000">
                <a:solidFill>
                  <a:schemeClr val="tx1"/>
                </a:solidFill>
                <a:latin typeface="+mn-lt"/>
              </a:defRPr>
            </a:lvl1pPr>
          </a:lstStyle>
          <a:p>
            <a:pPr lvl="0">
              <a:defRPr/>
            </a:pPr>
            <a:r>
              <a:rPr lang="ru-RU"/>
              <a:t>Щелкните значок, чтобы добавить таблицу</a:t>
            </a:r>
            <a:endParaRPr/>
          </a:p>
        </p:txBody>
      </p:sp>
      <p:sp>
        <p:nvSpPr>
          <p:cNvPr id="16" name="Надпись 15"/>
          <p:cNvSpPr txBox="1"/>
          <p:nvPr userDrawn="1"/>
        </p:nvSpPr>
        <p:spPr bwMode="auto">
          <a:xfrm>
            <a:off x="11072378" y="235732"/>
            <a:ext cx="814647" cy="615553"/>
          </a:xfrm>
          <a:prstGeom prst="rect">
            <a:avLst/>
          </a:prstGeom>
          <a:noFill/>
        </p:spPr>
        <p:txBody>
          <a:bodyPr wrap="none" rtlCol="0">
            <a:spAutoFit/>
          </a:bodyPr>
          <a:lstStyle/>
          <a:p>
            <a:pPr>
              <a:defRPr/>
            </a:pPr>
            <a:r>
              <a:rPr lang="ru-RU" sz="3400" b="1">
                <a:solidFill>
                  <a:schemeClr val="accent1"/>
                </a:solidFill>
                <a:latin typeface="Arial Black"/>
              </a:rPr>
              <a:t>FR</a:t>
            </a:r>
            <a:endParaRPr/>
          </a:p>
        </p:txBody>
      </p:sp>
      <p:grpSp>
        <p:nvGrpSpPr>
          <p:cNvPr id="26" name="Группа 25"/>
          <p:cNvGrpSpPr/>
          <p:nvPr userDrawn="1"/>
        </p:nvGrpSpPr>
        <p:grpSpPr bwMode="auto">
          <a:xfrm flipH="1">
            <a:off x="7561328" y="0"/>
            <a:ext cx="4831840" cy="3541007"/>
            <a:chOff x="-192127" y="-2"/>
            <a:chExt cx="4831840" cy="3367271"/>
          </a:xfrm>
        </p:grpSpPr>
        <p:sp>
          <p:nvSpPr>
            <p:cNvPr id="27" name="Диагональная полоса 26"/>
            <p:cNvSpPr/>
            <p:nvPr userDrawn="1"/>
          </p:nvSpPr>
          <p:spPr bwMode="auto">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solidFill>
                  <a:schemeClr val="tx1"/>
                </a:solidFill>
              </a:endParaRPr>
            </a:p>
          </p:txBody>
        </p:sp>
        <p:cxnSp>
          <p:nvCxnSpPr>
            <p:cNvPr id="28" name="Прямая соединительная линия 27"/>
            <p:cNvCxnSpPr>
              <a:cxnSpLocks/>
            </p:cNvCxnSpPr>
            <p:nvPr userDrawn="1"/>
          </p:nvCxnSpPr>
          <p:spPr bwMode="auto">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Параллелограмм 32"/>
            <p:cNvSpPr/>
            <p:nvPr userDrawn="1"/>
          </p:nvSpPr>
          <p:spPr bwMode="auto">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grpSp>
      <p:sp>
        <p:nvSpPr>
          <p:cNvPr id="36" name="Параллелограмм 35"/>
          <p:cNvSpPr/>
          <p:nvPr userDrawn="1"/>
        </p:nvSpPr>
        <p:spPr bwMode="auto">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ru-RU"/>
          </a:p>
        </p:txBody>
      </p:sp>
      <p:sp>
        <p:nvSpPr>
          <p:cNvPr id="37" name="Текст 4" title="Подзаголовок"/>
          <p:cNvSpPr>
            <a:spLocks noGrp="1"/>
          </p:cNvSpPr>
          <p:nvPr>
            <p:ph type="body" sz="quarter" idx="16" hasCustomPrompt="1"/>
          </p:nvPr>
        </p:nvSpPr>
        <p:spPr bwMode="auto">
          <a:xfrm>
            <a:off x="520493" y="1376931"/>
            <a:ext cx="7368596" cy="608895"/>
          </a:xfrm>
          <a:prstGeom prst="rect">
            <a:avLst/>
          </a:prstGeom>
        </p:spPr>
        <p:txBody>
          <a:bodyPr rtlCol="0"/>
          <a:lstStyle>
            <a:lvl1pPr marL="0" indent="0">
              <a:buNone/>
              <a:defRPr sz="2000" spc="300">
                <a:solidFill>
                  <a:schemeClr val="accent6"/>
                </a:solidFill>
              </a:defRPr>
            </a:lvl1pPr>
            <a:lvl2pPr marL="457200" indent="0">
              <a:buNone/>
              <a:defRPr/>
            </a:lvl2pPr>
          </a:lstStyle>
          <a:p>
            <a:pPr lvl="0">
              <a:defRPr/>
            </a:pPr>
            <a:r>
              <a:rPr lang="ru-RU"/>
              <a:t>НАЖМИТЕ ДЛЯ ИЗМЕНЕНИЯ СТИЛЯ ПОДЗАГОЛОВКА</a:t>
            </a:r>
            <a:endParaRPr/>
          </a:p>
        </p:txBody>
      </p:sp>
      <p:sp>
        <p:nvSpPr>
          <p:cNvPr id="2" name="Нижний колонтитул 1"/>
          <p:cNvSpPr>
            <a:spLocks noGrp="1"/>
          </p:cNvSpPr>
          <p:nvPr>
            <p:ph type="ftr" sz="quarter" idx="17"/>
          </p:nvPr>
        </p:nvSpPr>
        <p:spPr bwMode="auto"/>
        <p:txBody>
          <a:bodyPr rtlCol="0"/>
          <a:lstStyle/>
          <a:p>
            <a:pPr>
              <a:defRPr/>
            </a:pPr>
            <a:r>
              <a:rPr lang="ru-RU"/>
              <a:t>Добавить нижний колонтитул</a:t>
            </a:r>
            <a:endParaRPr/>
          </a:p>
        </p:txBody>
      </p:sp>
      <p:sp>
        <p:nvSpPr>
          <p:cNvPr id="3" name="Номер слайда 2"/>
          <p:cNvSpPr>
            <a:spLocks noGrp="1"/>
          </p:cNvSpPr>
          <p:nvPr>
            <p:ph type="sldNum" sz="quarter" idx="18"/>
          </p:nvPr>
        </p:nvSpPr>
        <p:spPr bwMode="auto"/>
        <p:txBody>
          <a:bodyPr rtlCol="0"/>
          <a:lstStyle/>
          <a:p>
            <a:pPr>
              <a:defRPr/>
            </a:pPr>
            <a:fld id="{8699F50C-BE38-4BD0-BA84-9B090E1F2B9B}" type="slidenum">
              <a:rPr lang="ru-RU"/>
              <a:t>‹#›</a:t>
            </a:fld>
            <a:endParaRPr lang="ru-RU"/>
          </a:p>
        </p:txBody>
      </p:sp>
      <p:sp>
        <p:nvSpPr>
          <p:cNvPr id="17" name="Заголовок 1" title="Название "/>
          <p:cNvSpPr>
            <a:spLocks noGrp="1"/>
          </p:cNvSpPr>
          <p:nvPr>
            <p:ph type="title" hasCustomPrompt="1"/>
          </p:nvPr>
        </p:nvSpPr>
        <p:spPr bwMode="auto">
          <a:xfrm>
            <a:off x="518678" y="209027"/>
            <a:ext cx="8333222" cy="1147969"/>
          </a:xfrm>
          <a:prstGeom prst="rect">
            <a:avLst/>
          </a:prstGeom>
        </p:spPr>
        <p:txBody>
          <a:bodyPr bIns="0" rtlCol="0" anchor="b">
            <a:normAutofit/>
          </a:bodyPr>
          <a:lstStyle>
            <a:lvl1pPr>
              <a:defRPr sz="4400" b="1">
                <a:solidFill>
                  <a:schemeClr val="accent1"/>
                </a:solidFill>
              </a:defRPr>
            </a:lvl1pPr>
          </a:lstStyle>
          <a:p>
            <a:pPr>
              <a:defRPr/>
            </a:pPr>
            <a:r>
              <a:rPr lang="ru-RU"/>
              <a:t>Щелкните, чтобы изменить стиль заголовка образца слайда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Крупная фотография">
    <p:spTree>
      <p:nvGrpSpPr>
        <p:cNvPr id="1" name=""/>
        <p:cNvGrpSpPr/>
        <p:nvPr/>
      </p:nvGrpSpPr>
      <p:grpSpPr bwMode="auto">
        <a:xfrm>
          <a:off x="0" y="0"/>
          <a:ext cx="0" cy="0"/>
          <a:chOff x="0" y="0"/>
          <a:chExt cx="0" cy="0"/>
        </a:xfrm>
      </p:grpSpPr>
      <p:sp>
        <p:nvSpPr>
          <p:cNvPr id="4" name="Прямоугольный треугольник 3"/>
          <p:cNvSpPr/>
          <p:nvPr userDrawn="1"/>
        </p:nvSpPr>
        <p:spPr bwMode="auto">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5" name="Рисунок 31" title="Изображение"/>
          <p:cNvSpPr>
            <a:spLocks noGrp="1"/>
          </p:cNvSpPr>
          <p:nvPr>
            <p:ph type="pic" sz="quarter" idx="13" hasCustomPrompt="1"/>
          </p:nvPr>
        </p:nvSpPr>
        <p:spPr bwMode="auto">
          <a:xfrm>
            <a:off x="359229" y="326570"/>
            <a:ext cx="11473542" cy="6204859"/>
          </a:xfrm>
          <a:prstGeom prst="rect">
            <a:avLst/>
          </a:prstGeom>
          <a:solidFill>
            <a:schemeClr val="bg1">
              <a:lumMod val="85000"/>
            </a:schemeClr>
          </a:solidFill>
        </p:spPr>
        <p:txBody>
          <a:bodyPr lIns="0" tIns="0" rtlCol="0" anchor="ctr"/>
          <a:lstStyle>
            <a:lvl1pPr marL="0" indent="0" algn="ctr">
              <a:buNone/>
              <a:defRPr sz="1100" i="1">
                <a:latin typeface="Times New Roman"/>
                <a:cs typeface="Times New Roman"/>
              </a:defRPr>
            </a:lvl1pPr>
          </a:lstStyle>
          <a:p>
            <a:pPr>
              <a:defRPr/>
            </a:pPr>
            <a:r>
              <a:rPr lang="ru-RU"/>
              <a:t>Вставьте или перетащите изображение</a:t>
            </a:r>
            <a:endParaRPr/>
          </a:p>
        </p:txBody>
      </p:sp>
      <p:cxnSp>
        <p:nvCxnSpPr>
          <p:cNvPr id="6" name="Прямая соединительная линия 5"/>
          <p:cNvCxnSpPr>
            <a:cxnSpLocks/>
          </p:cNvCxnSpPr>
          <p:nvPr userDrawn="1"/>
        </p:nvCxnSpPr>
        <p:spPr bwMode="auto">
          <a:xfrm flipV="1">
            <a:off x="0" y="5344885"/>
            <a:ext cx="2362199"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Заголовок 1" title="Название "/>
          <p:cNvSpPr>
            <a:spLocks noGrp="1"/>
          </p:cNvSpPr>
          <p:nvPr>
            <p:ph type="title" hasCustomPrompt="1"/>
          </p:nvPr>
        </p:nvSpPr>
        <p:spPr bwMode="auto">
          <a:xfrm>
            <a:off x="359229" y="558802"/>
            <a:ext cx="8333222" cy="939798"/>
          </a:xfrm>
          <a:prstGeom prst="rect">
            <a:avLst/>
          </a:prstGeom>
          <a:solidFill>
            <a:schemeClr val="bg1">
              <a:alpha val="90000"/>
            </a:schemeClr>
          </a:solidFill>
        </p:spPr>
        <p:txBody>
          <a:bodyPr lIns="288000" rtlCol="0" anchor="ctr">
            <a:normAutofit/>
          </a:bodyPr>
          <a:lstStyle>
            <a:lvl1pPr>
              <a:defRPr sz="3600" b="1">
                <a:solidFill>
                  <a:schemeClr val="tx1"/>
                </a:solidFill>
              </a:defRPr>
            </a:lvl1pPr>
          </a:lstStyle>
          <a:p>
            <a:pPr>
              <a:defRPr/>
            </a:pPr>
            <a:r>
              <a:rPr lang="ru-RU"/>
              <a:t>Добавьте подпись</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Спасибо">
    <p:spTree>
      <p:nvGrpSpPr>
        <p:cNvPr id="1" name=""/>
        <p:cNvGrpSpPr/>
        <p:nvPr/>
      </p:nvGrpSpPr>
      <p:grpSpPr bwMode="auto">
        <a:xfrm>
          <a:off x="0" y="0"/>
          <a:ext cx="0" cy="0"/>
          <a:chOff x="0" y="0"/>
          <a:chExt cx="0" cy="0"/>
        </a:xfrm>
      </p:grpSpPr>
      <p:sp>
        <p:nvSpPr>
          <p:cNvPr id="9" name="Текст 3"/>
          <p:cNvSpPr>
            <a:spLocks noGrp="1"/>
          </p:cNvSpPr>
          <p:nvPr>
            <p:ph type="body" sz="quarter" idx="15" hasCustomPrompt="1"/>
          </p:nvPr>
        </p:nvSpPr>
        <p:spPr bwMode="auto">
          <a:xfrm>
            <a:off x="6822929" y="3461163"/>
            <a:ext cx="3445782" cy="288000"/>
          </a:xfrm>
          <a:prstGeom prst="rect">
            <a:avLst/>
          </a:prstGeom>
        </p:spPr>
        <p:txBody>
          <a:bodyPr rtlCol="0"/>
          <a:lstStyle>
            <a:lvl1pPr marL="0" indent="0">
              <a:buNone/>
              <a:defRPr sz="1800">
                <a:latin typeface="+mn-lt"/>
                <a:cs typeface="Calibri Light"/>
              </a:defRPr>
            </a:lvl1pPr>
          </a:lstStyle>
          <a:p>
            <a:pPr>
              <a:defRPr/>
            </a:pPr>
            <a:r>
              <a:rPr lang="ru-RU"/>
              <a:t>Название</a:t>
            </a:r>
            <a:endParaRPr/>
          </a:p>
        </p:txBody>
      </p:sp>
      <p:sp>
        <p:nvSpPr>
          <p:cNvPr id="10" name="Текст 4"/>
          <p:cNvSpPr>
            <a:spLocks noGrp="1"/>
          </p:cNvSpPr>
          <p:nvPr>
            <p:ph type="body" sz="quarter" idx="16" hasCustomPrompt="1"/>
          </p:nvPr>
        </p:nvSpPr>
        <p:spPr bwMode="auto">
          <a:xfrm>
            <a:off x="6822929" y="3839451"/>
            <a:ext cx="3445782" cy="288000"/>
          </a:xfrm>
          <a:prstGeom prst="rect">
            <a:avLst/>
          </a:prstGeom>
        </p:spPr>
        <p:txBody>
          <a:bodyPr rtlCol="0"/>
          <a:lstStyle>
            <a:lvl1pPr marL="0" indent="0">
              <a:buNone/>
              <a:defRPr sz="1800">
                <a:latin typeface="+mn-lt"/>
                <a:cs typeface="Calibri Light"/>
              </a:defRPr>
            </a:lvl1pPr>
          </a:lstStyle>
          <a:p>
            <a:pPr>
              <a:defRPr/>
            </a:pPr>
            <a:r>
              <a:rPr lang="ru-RU"/>
              <a:t>Номер телефона</a:t>
            </a:r>
            <a:endParaRPr/>
          </a:p>
        </p:txBody>
      </p:sp>
      <p:sp>
        <p:nvSpPr>
          <p:cNvPr id="11" name="Текст 5"/>
          <p:cNvSpPr>
            <a:spLocks noGrp="1"/>
          </p:cNvSpPr>
          <p:nvPr>
            <p:ph type="body" sz="quarter" idx="17" hasCustomPrompt="1"/>
          </p:nvPr>
        </p:nvSpPr>
        <p:spPr bwMode="auto">
          <a:xfrm>
            <a:off x="6822928" y="4216669"/>
            <a:ext cx="3445783" cy="289070"/>
          </a:xfrm>
          <a:prstGeom prst="rect">
            <a:avLst/>
          </a:prstGeom>
        </p:spPr>
        <p:txBody>
          <a:bodyPr rtlCol="0"/>
          <a:lstStyle>
            <a:lvl1pPr marL="0" indent="0">
              <a:buNone/>
              <a:defRPr sz="1800">
                <a:latin typeface="+mn-lt"/>
                <a:cs typeface="Calibri Light"/>
              </a:defRPr>
            </a:lvl1pPr>
          </a:lstStyle>
          <a:p>
            <a:pPr>
              <a:defRPr/>
            </a:pPr>
            <a:r>
              <a:rPr lang="ru-RU"/>
              <a:t>Электронная почта </a:t>
            </a:r>
            <a:endParaRPr/>
          </a:p>
        </p:txBody>
      </p:sp>
      <p:sp>
        <p:nvSpPr>
          <p:cNvPr id="13" name="Текст 21"/>
          <p:cNvSpPr>
            <a:spLocks noGrp="1"/>
          </p:cNvSpPr>
          <p:nvPr>
            <p:ph type="body" sz="quarter" idx="18" hasCustomPrompt="1"/>
          </p:nvPr>
        </p:nvSpPr>
        <p:spPr bwMode="auto">
          <a:xfrm>
            <a:off x="6822929" y="4594957"/>
            <a:ext cx="3445782" cy="288000"/>
          </a:xfrm>
          <a:prstGeom prst="rect">
            <a:avLst/>
          </a:prstGeom>
        </p:spPr>
        <p:txBody>
          <a:bodyPr rtlCol="0"/>
          <a:lstStyle>
            <a:lvl1pPr marL="0" indent="0">
              <a:buNone/>
              <a:defRPr sz="1800">
                <a:latin typeface="+mn-lt"/>
                <a:cs typeface="Calibri Light"/>
              </a:defRPr>
            </a:lvl1pPr>
          </a:lstStyle>
          <a:p>
            <a:pPr>
              <a:defRPr/>
            </a:pPr>
            <a:r>
              <a:rPr lang="ru-RU"/>
              <a:t>Веб-сайт компании</a:t>
            </a:r>
            <a:endParaRPr/>
          </a:p>
        </p:txBody>
      </p:sp>
      <p:sp>
        <p:nvSpPr>
          <p:cNvPr id="14" name="Фигура 4157"/>
          <p:cNvSpPr/>
          <p:nvPr userDrawn="1"/>
        </p:nvSpPr>
        <p:spPr bwMode="auto">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rtlCol="0" anchor="ctr"/>
          <a:lstStyle/>
          <a:p>
            <a:pPr algn="ctr" defTabSz="457200">
              <a:lnSpc>
                <a:spcPct val="100000"/>
              </a:lnSpc>
              <a:defRPr sz="3000" spc="0">
                <a:solidFill>
                  <a:srgbClr val="FFFFFF"/>
                </a:solidFill>
                <a:latin typeface="Gill Sans SemiBold"/>
                <a:ea typeface="Gill Sans SemiBold"/>
                <a:cs typeface="Gill Sans SemiBold"/>
              </a:defRPr>
            </a:pPr>
            <a:endParaRPr lang="ru-RU"/>
          </a:p>
        </p:txBody>
      </p:sp>
      <p:sp>
        <p:nvSpPr>
          <p:cNvPr id="15" name="Фигура 4186"/>
          <p:cNvSpPr/>
          <p:nvPr userDrawn="1"/>
        </p:nvSpPr>
        <p:spPr bwMode="auto">
          <a:xfrm>
            <a:off x="6507621" y="3897986"/>
            <a:ext cx="161507" cy="296094"/>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rtlCol="0" anchor="ctr"/>
          <a:lstStyle/>
          <a:p>
            <a:pPr algn="ctr" defTabSz="457200">
              <a:lnSpc>
                <a:spcPct val="100000"/>
              </a:lnSpc>
              <a:defRPr sz="3000" spc="0">
                <a:solidFill>
                  <a:srgbClr val="FFFFFF"/>
                </a:solidFill>
                <a:latin typeface="Gill Sans SemiBold"/>
                <a:ea typeface="Gill Sans SemiBold"/>
                <a:cs typeface="Gill Sans SemiBold"/>
              </a:defRPr>
            </a:pPr>
            <a:endParaRPr lang="ru-RU"/>
          </a:p>
        </p:txBody>
      </p:sp>
      <p:sp>
        <p:nvSpPr>
          <p:cNvPr id="19" name="Фигура 4379"/>
          <p:cNvSpPr/>
          <p:nvPr userDrawn="1"/>
        </p:nvSpPr>
        <p:spPr bwMode="auto">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rtlCol="0" anchor="ctr"/>
          <a:lstStyle/>
          <a:p>
            <a:pPr algn="ctr" defTabSz="457200">
              <a:lnSpc>
                <a:spcPct val="100000"/>
              </a:lnSpc>
              <a:defRPr sz="3000" spc="0">
                <a:solidFill>
                  <a:srgbClr val="FFFFFF"/>
                </a:solidFill>
                <a:latin typeface="Gill Sans SemiBold"/>
                <a:ea typeface="Gill Sans SemiBold"/>
                <a:cs typeface="Gill Sans SemiBold"/>
              </a:defRPr>
            </a:pPr>
            <a:endParaRPr lang="ru-RU"/>
          </a:p>
        </p:txBody>
      </p:sp>
      <p:sp>
        <p:nvSpPr>
          <p:cNvPr id="20" name="Фигура 4487"/>
          <p:cNvSpPr/>
          <p:nvPr userDrawn="1"/>
        </p:nvSpPr>
        <p:spPr bwMode="auto">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rtlCol="0" anchor="ctr"/>
          <a:lstStyle/>
          <a:p>
            <a:pPr algn="ctr" defTabSz="457200">
              <a:lnSpc>
                <a:spcPct val="100000"/>
              </a:lnSpc>
              <a:defRPr sz="3000" spc="0">
                <a:solidFill>
                  <a:srgbClr val="FFFFFF"/>
                </a:solidFill>
                <a:latin typeface="Gill Sans SemiBold"/>
                <a:ea typeface="Gill Sans SemiBold"/>
                <a:cs typeface="Gill Sans SemiBold"/>
              </a:defRPr>
            </a:pPr>
            <a:endParaRPr lang="ru-RU"/>
          </a:p>
        </p:txBody>
      </p:sp>
      <p:sp>
        <p:nvSpPr>
          <p:cNvPr id="21" name="Прямоугольный треугольник 20"/>
          <p:cNvSpPr/>
          <p:nvPr userDrawn="1"/>
        </p:nvSpPr>
        <p:spPr bwMode="auto">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cxnSp>
        <p:nvCxnSpPr>
          <p:cNvPr id="22" name="Прямая соединительная линия 21"/>
          <p:cNvCxnSpPr>
            <a:cxnSpLocks/>
          </p:cNvCxnSpPr>
          <p:nvPr userDrawn="1"/>
        </p:nvCxnSpPr>
        <p:spPr bwMode="auto">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a:cxnSpLocks/>
          </p:cNvCxnSpPr>
          <p:nvPr userDrawn="1"/>
        </p:nvCxnSpPr>
        <p:spPr bwMode="auto">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a:cxnSpLocks/>
          </p:cNvCxnSpPr>
          <p:nvPr userDrawn="1"/>
        </p:nvCxnSpPr>
        <p:spPr bwMode="auto">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Рисунок 24"/>
          <p:cNvSpPr>
            <a:spLocks noGrp="1"/>
          </p:cNvSpPr>
          <p:nvPr>
            <p:ph type="pic" sz="quarter" idx="13"/>
          </p:nvPr>
        </p:nvSpPr>
        <p:spPr bwMode="auto">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extrusionOk="0">
                <a:moveTo>
                  <a:pt x="2214261" y="0"/>
                </a:moveTo>
                <a:lnTo>
                  <a:pt x="4428523" y="1107131"/>
                </a:lnTo>
                <a:lnTo>
                  <a:pt x="4428523" y="4029957"/>
                </a:lnTo>
                <a:lnTo>
                  <a:pt x="2214261" y="5137089"/>
                </a:lnTo>
                <a:lnTo>
                  <a:pt x="0" y="4029957"/>
                </a:lnTo>
                <a:lnTo>
                  <a:pt x="0" y="1107131"/>
                </a:lnTo>
                <a:close/>
              </a:path>
            </a:pathLst>
          </a:custGeom>
        </p:spPr>
        <p:txBody>
          <a:bodyPr wrap="square" rtlCol="0" anchor="ctr">
            <a:noAutofit/>
          </a:bodyPr>
          <a:lstStyle>
            <a:lvl1pPr marL="0" indent="0" algn="ctr">
              <a:buNone/>
              <a:defRPr>
                <a:solidFill>
                  <a:schemeClr val="tx1"/>
                </a:solidFill>
              </a:defRPr>
            </a:lvl1pPr>
          </a:lstStyle>
          <a:p>
            <a:pPr>
              <a:defRPr/>
            </a:pPr>
            <a:r>
              <a:rPr lang="ru-RU"/>
              <a:t>Вставка рисунка</a:t>
            </a:r>
          </a:p>
        </p:txBody>
      </p:sp>
      <p:sp>
        <p:nvSpPr>
          <p:cNvPr id="2" name="Заголовок 1" title="Название"/>
          <p:cNvSpPr>
            <a:spLocks noGrp="1"/>
          </p:cNvSpPr>
          <p:nvPr>
            <p:ph type="ctrTitle" hasCustomPrompt="1"/>
          </p:nvPr>
        </p:nvSpPr>
        <p:spPr bwMode="auto">
          <a:xfrm>
            <a:off x="6375721" y="1821021"/>
            <a:ext cx="4853573" cy="1616252"/>
          </a:xfrm>
          <a:prstGeom prst="rect">
            <a:avLst/>
          </a:prstGeom>
        </p:spPr>
        <p:txBody>
          <a:bodyPr rtlCol="0" anchor="b">
            <a:normAutofit/>
          </a:bodyPr>
          <a:lstStyle>
            <a:lvl1pPr algn="l">
              <a:defRPr sz="4300" b="1">
                <a:solidFill>
                  <a:schemeClr val="accent1"/>
                </a:solidFill>
              </a:defRPr>
            </a:lvl1pPr>
          </a:lstStyle>
          <a:p>
            <a:pPr>
              <a:defRPr/>
            </a:pPr>
            <a:r>
              <a:rPr lang="ru-RU"/>
              <a:t>Щелкните, чтобы изменить стиль образца заголовка</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5" name="Нижний колонтитул 4"/>
          <p:cNvSpPr>
            <a:spLocks noGrp="1"/>
          </p:cNvSpPr>
          <p:nvPr>
            <p:ph type="ftr" sz="quarter" idx="3"/>
          </p:nvPr>
        </p:nvSpPr>
        <p:spPr bwMode="auto">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pPr>
              <a:defRPr/>
            </a:pPr>
            <a:r>
              <a:rPr lang="ru-RU"/>
              <a:t>Добавить нижний колонтитул</a:t>
            </a:r>
            <a:endParaRPr/>
          </a:p>
        </p:txBody>
      </p:sp>
      <p:sp>
        <p:nvSpPr>
          <p:cNvPr id="6" name="Номер слайда 5"/>
          <p:cNvSpPr>
            <a:spLocks noGrp="1"/>
          </p:cNvSpPr>
          <p:nvPr>
            <p:ph type="sldNum" sz="quarter" idx="4"/>
          </p:nvPr>
        </p:nvSpPr>
        <p:spPr bwMode="auto">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pPr>
              <a:defRPr/>
            </a:pPr>
            <a:fld id="{8699F50C-BE38-4BD0-BA84-9B090E1F2B9B}" type="slidenum">
              <a:rPr lang="ru-RU"/>
              <a:t>‹#›</a:t>
            </a:fld>
            <a:endParaRPr lang="ru-RU"/>
          </a:p>
        </p:txBody>
      </p:sp>
      <p:sp>
        <p:nvSpPr>
          <p:cNvPr id="9" name="Заголовок 8"/>
          <p:cNvSpPr>
            <a:spLocks noGrp="1"/>
          </p:cNvSpPr>
          <p:nvPr>
            <p:ph type="title"/>
          </p:nvPr>
        </p:nvSpPr>
        <p:spPr bwMode="auto">
          <a:xfrm>
            <a:off x="518678" y="209029"/>
            <a:ext cx="10835122" cy="1147968"/>
          </a:xfrm>
          <a:prstGeom prst="rect">
            <a:avLst/>
          </a:prstGeom>
        </p:spPr>
        <p:txBody>
          <a:bodyPr vert="horz" lIns="91440" tIns="45720" rIns="91440" bIns="0" rtlCol="0" anchor="b">
            <a:normAutofit/>
          </a:bodyPr>
          <a:lstStyle/>
          <a:p>
            <a:pPr>
              <a:defRPr/>
            </a:pPr>
            <a:r>
              <a:rPr lang="ru-RU"/>
              <a:t>Образец заголовка</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p:txStyles>
    <p:titleStyle>
      <a:lvl1pPr algn="l" defTabSz="914400">
        <a:lnSpc>
          <a:spcPct val="90000"/>
        </a:lnSpc>
        <a:spcBef>
          <a:spcPts val="0"/>
        </a:spcBef>
        <a:buNone/>
        <a:defRPr lang="en-IN" sz="4400" b="1">
          <a:solidFill>
            <a:schemeClr val="accent1"/>
          </a:solidFill>
          <a:latin typeface="+mj-lt"/>
          <a:ea typeface="+mj-ea"/>
          <a:cs typeface="+mj-cs"/>
        </a:defRPr>
      </a:lvl1pPr>
    </p:titleStyle>
    <p:bodyStyle>
      <a:lvl1pPr marL="228600" indent="-228600" algn="l" defTabSz="914400">
        <a:lnSpc>
          <a:spcPct val="90000"/>
        </a:lnSpc>
        <a:spcBef>
          <a:spcPts val="1000"/>
        </a:spcBef>
        <a:buClr>
          <a:srgbClr val="2E7A40"/>
        </a:buClr>
        <a:buFont typeface="Arial"/>
        <a:buChar char="•"/>
        <a:defRPr lang="en-US" sz="2400">
          <a:solidFill>
            <a:schemeClr val="tx1"/>
          </a:solidFill>
          <a:latin typeface="+mn-lt"/>
          <a:ea typeface="+mn-ea"/>
          <a:cs typeface="+mn-cs"/>
        </a:defRPr>
      </a:lvl1pPr>
      <a:lvl2pPr marL="685800" indent="-228600" algn="l" defTabSz="914400">
        <a:lnSpc>
          <a:spcPct val="90000"/>
        </a:lnSpc>
        <a:spcBef>
          <a:spcPts val="500"/>
        </a:spcBef>
        <a:buClr>
          <a:srgbClr val="2E7A40"/>
        </a:buClr>
        <a:buFont typeface="Arial"/>
        <a:buChar char="•"/>
        <a:defRPr lang="en-US" sz="2000">
          <a:solidFill>
            <a:schemeClr val="tx1"/>
          </a:solidFill>
          <a:latin typeface="+mn-lt"/>
          <a:ea typeface="+mn-ea"/>
          <a:cs typeface="+mn-cs"/>
        </a:defRPr>
      </a:lvl2pPr>
      <a:lvl3pPr marL="1143000" indent="-228600" algn="l" defTabSz="914400">
        <a:lnSpc>
          <a:spcPct val="90000"/>
        </a:lnSpc>
        <a:spcBef>
          <a:spcPts val="500"/>
        </a:spcBef>
        <a:buClr>
          <a:srgbClr val="2E7A40"/>
        </a:buClr>
        <a:buFont typeface="Arial"/>
        <a:buChar char="•"/>
        <a:defRPr lang="en-US" sz="1800">
          <a:solidFill>
            <a:schemeClr val="tx1"/>
          </a:solidFill>
          <a:latin typeface="+mn-lt"/>
          <a:ea typeface="+mn-ea"/>
          <a:cs typeface="+mn-cs"/>
        </a:defRPr>
      </a:lvl3pPr>
      <a:lvl4pPr marL="1600200" indent="-228600" algn="l" defTabSz="914400">
        <a:lnSpc>
          <a:spcPct val="90000"/>
        </a:lnSpc>
        <a:spcBef>
          <a:spcPts val="500"/>
        </a:spcBef>
        <a:buClr>
          <a:srgbClr val="2E7A40"/>
        </a:buClr>
        <a:buFont typeface="Arial"/>
        <a:buChar char="•"/>
        <a:defRPr lang="en-US" sz="1600">
          <a:solidFill>
            <a:schemeClr val="tx1"/>
          </a:solidFill>
          <a:latin typeface="+mn-lt"/>
          <a:ea typeface="+mn-ea"/>
          <a:cs typeface="+mn-cs"/>
        </a:defRPr>
      </a:lvl4pPr>
      <a:lvl5pPr marL="2057400" indent="-228600" algn="l" defTabSz="914400">
        <a:lnSpc>
          <a:spcPct val="90000"/>
        </a:lnSpc>
        <a:spcBef>
          <a:spcPts val="500"/>
        </a:spcBef>
        <a:buClr>
          <a:srgbClr val="2E7A40"/>
        </a:buClr>
        <a:buFont typeface="Arial"/>
        <a:buChar char="•"/>
        <a:defRPr lang="en-IN" sz="16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Нижний колонтитул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pPr rtl="0"/>
            <a:r>
              <a:rPr lang="ru-RU" noProof="0"/>
              <a:t>Добавить нижний колонтитул</a:t>
            </a:r>
          </a:p>
        </p:txBody>
      </p:sp>
      <p:sp>
        <p:nvSpPr>
          <p:cNvPr id="6" name="Номер слайда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pPr rtl="0"/>
            <a:fld id="{8699F50C-BE38-4BD0-BA84-9B090E1F2B9B}" type="slidenum">
              <a:rPr lang="ru-RU" noProof="0" smtClean="0"/>
              <a:pPr/>
              <a:t>‹#›</a:t>
            </a:fld>
            <a:endParaRPr lang="ru-RU" noProof="0"/>
          </a:p>
        </p:txBody>
      </p:sp>
      <p:sp>
        <p:nvSpPr>
          <p:cNvPr id="9" name="Заголовок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pPr rtl="0"/>
            <a:r>
              <a:rPr lang="ru-RU" noProof="0"/>
              <a:t>Образец заголовка</a:t>
            </a:r>
          </a:p>
        </p:txBody>
      </p:sp>
    </p:spTree>
    <p:extLst>
      <p:ext uri="{BB962C8B-B14F-4D97-AF65-F5344CB8AC3E}">
        <p14:creationId xmlns:p14="http://schemas.microsoft.com/office/powerpoint/2010/main" val="250249240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40.png"/><Relationship Id="rId5" Type="http://schemas.microsoft.com/office/2007/relationships/hdphoto" Target="../media/hdphoto4.wdp"/><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41.png"/><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8.xml"/><Relationship Id="rId6" Type="http://schemas.microsoft.com/office/2007/relationships/hdphoto" Target="../media/hdphoto4.wdp"/><Relationship Id="rId5" Type="http://schemas.openxmlformats.org/officeDocument/2006/relationships/image" Target="../media/image39.png"/><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40.png"/><Relationship Id="rId5" Type="http://schemas.microsoft.com/office/2007/relationships/hdphoto" Target="../media/hdphoto4.wdp"/><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diagramLayout" Target="../diagrams/layout1.xml"/><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diagramData" Target="../diagrams/data1.xml"/><Relationship Id="rId16" Type="http://schemas.openxmlformats.org/officeDocument/2006/relationships/image" Target="../media/image57.svg"/><Relationship Id="rId1" Type="http://schemas.openxmlformats.org/officeDocument/2006/relationships/slideLayout" Target="../slideLayouts/slideLayout15.xml"/><Relationship Id="rId6" Type="http://schemas.microsoft.com/office/2007/relationships/diagramDrawing" Target="../diagrams/drawing1.xml"/><Relationship Id="rId11" Type="http://schemas.openxmlformats.org/officeDocument/2006/relationships/image" Target="../media/image52.png"/><Relationship Id="rId5" Type="http://schemas.openxmlformats.org/officeDocument/2006/relationships/diagramColors" Target="../diagrams/colors1.xml"/><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diagramQuickStyle" Target="../diagrams/quickStyle1.xml"/><Relationship Id="rId9" Type="http://schemas.openxmlformats.org/officeDocument/2006/relationships/image" Target="../media/image50.png"/><Relationship Id="rId14" Type="http://schemas.openxmlformats.org/officeDocument/2006/relationships/image" Target="../media/image55.svg"/></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9.png"/><Relationship Id="rId7" Type="http://schemas.openxmlformats.org/officeDocument/2006/relationships/diagramColors" Target="../diagrams/colors2.xml"/><Relationship Id="rId2" Type="http://schemas.openxmlformats.org/officeDocument/2006/relationships/image" Target="../media/image58.png"/><Relationship Id="rId1" Type="http://schemas.openxmlformats.org/officeDocument/2006/relationships/slideLayout" Target="../slideLayouts/slideLayout1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0.png"/><Relationship Id="rId1" Type="http://schemas.openxmlformats.org/officeDocument/2006/relationships/slideLayout" Target="../slideLayouts/slideLayout2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 name="Рисунок 7">
            <a:extLst>
              <a:ext uri="{FF2B5EF4-FFF2-40B4-BE49-F238E27FC236}">
                <a16:creationId xmlns:a16="http://schemas.microsoft.com/office/drawing/2014/main" id="{99B4A6EB-A51B-46B1-9602-1989963B67FB}"/>
              </a:ext>
            </a:extLst>
          </p:cNvPr>
          <p:cNvPicPr>
            <a:picLocks noGrp="1" noChangeAspect="1"/>
          </p:cNvPicPr>
          <p:nvPr>
            <p:ph type="pic" sz="quarter" idx="13"/>
          </p:nvPr>
        </p:nvPicPr>
        <p:blipFill>
          <a:blip r:embed="rId2"/>
          <a:srcRect l="23057" r="23057"/>
          <a:stretch>
            <a:fillRect/>
          </a:stretch>
        </p:blipFill>
        <p:spPr/>
      </p:pic>
      <p:sp>
        <p:nvSpPr>
          <p:cNvPr id="18" name="Шестиугольник 17" descr="Сплошной темный шестиугольник в центре изображения"/>
          <p:cNvSpPr/>
          <p:nvPr/>
        </p:nvSpPr>
        <p:spPr bwMode="auto">
          <a:xfrm rot="16199999">
            <a:off x="2679702" y="2388914"/>
            <a:ext cx="2412998" cy="2080172"/>
          </a:xfrm>
          <a:prstGeom prst="hexagon">
            <a:avLst>
              <a:gd name="adj" fmla="val 25000"/>
              <a:gd name="vf" fmla="val 115470"/>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grpSp>
        <p:nvGrpSpPr>
          <p:cNvPr id="19" name="Группа 18" descr="Название и логотип компании, группа информации&#10;"/>
          <p:cNvGrpSpPr/>
          <p:nvPr/>
        </p:nvGrpSpPr>
        <p:grpSpPr bwMode="auto">
          <a:xfrm>
            <a:off x="2810425" y="2989497"/>
            <a:ext cx="2151551" cy="984886"/>
            <a:chOff x="2810425" y="3036152"/>
            <a:chExt cx="2151551" cy="984886"/>
          </a:xfrm>
        </p:grpSpPr>
        <p:sp>
          <p:nvSpPr>
            <p:cNvPr id="20" name="Надпись 19"/>
            <p:cNvSpPr txBox="1"/>
            <p:nvPr/>
          </p:nvSpPr>
          <p:spPr bwMode="auto">
            <a:xfrm>
              <a:off x="2810425" y="3036152"/>
              <a:ext cx="2151551" cy="830997"/>
            </a:xfrm>
            <a:prstGeom prst="rect">
              <a:avLst/>
            </a:prstGeom>
            <a:noFill/>
          </p:spPr>
          <p:txBody>
            <a:bodyPr wrap="none" rtlCol="0">
              <a:spAutoFit/>
            </a:bodyPr>
            <a:lstStyle/>
            <a:p>
              <a:pPr>
                <a:defRPr/>
              </a:pPr>
              <a:r>
                <a:rPr lang="ru-RU" sz="4800" b="1">
                  <a:solidFill>
                    <a:schemeClr val="bg1"/>
                  </a:solidFill>
                  <a:latin typeface="Arial Black"/>
                </a:rPr>
                <a:t>БПЛА</a:t>
              </a:r>
            </a:p>
          </p:txBody>
        </p:sp>
        <p:sp>
          <p:nvSpPr>
            <p:cNvPr id="21" name="Надпись 20"/>
            <p:cNvSpPr txBox="1"/>
            <p:nvPr/>
          </p:nvSpPr>
          <p:spPr bwMode="auto">
            <a:xfrm>
              <a:off x="2955850" y="3713261"/>
              <a:ext cx="184731" cy="307777"/>
            </a:xfrm>
            <a:prstGeom prst="rect">
              <a:avLst/>
            </a:prstGeom>
            <a:noFill/>
          </p:spPr>
          <p:txBody>
            <a:bodyPr wrap="none" rtlCol="0">
              <a:spAutoFit/>
            </a:bodyPr>
            <a:lstStyle/>
            <a:p>
              <a:pPr>
                <a:defRPr/>
              </a:pPr>
              <a:endParaRPr lang="ru-RU" sz="1400">
                <a:solidFill>
                  <a:schemeClr val="bg1"/>
                </a:solidFill>
                <a:cs typeface="Calibri Light"/>
              </a:endParaRPr>
            </a:p>
          </p:txBody>
        </p:sp>
      </p:grpSp>
      <p:sp>
        <p:nvSpPr>
          <p:cNvPr id="2" name="Заголовок 1"/>
          <p:cNvSpPr>
            <a:spLocks noGrp="1"/>
          </p:cNvSpPr>
          <p:nvPr>
            <p:ph type="ctrTitle"/>
          </p:nvPr>
        </p:nvSpPr>
        <p:spPr bwMode="auto">
          <a:xfrm>
            <a:off x="6147610" y="1975575"/>
            <a:ext cx="4853573" cy="1616252"/>
          </a:xfrm>
        </p:spPr>
        <p:txBody>
          <a:bodyPr rtlCol="0">
            <a:normAutofit fontScale="90000"/>
          </a:bodyPr>
          <a:lstStyle/>
          <a:p>
            <a:pPr>
              <a:defRPr/>
            </a:pPr>
            <a:r>
              <a:rPr lang="ru-RU" dirty="0"/>
              <a:t>Беспилотные Летательные Аппараты</a:t>
            </a:r>
          </a:p>
        </p:txBody>
      </p:sp>
      <p:sp>
        <p:nvSpPr>
          <p:cNvPr id="3" name="Подзаголовок 2"/>
          <p:cNvSpPr>
            <a:spLocks noGrp="1"/>
          </p:cNvSpPr>
          <p:nvPr>
            <p:ph type="subTitle" idx="1"/>
          </p:nvPr>
        </p:nvSpPr>
        <p:spPr bwMode="auto">
          <a:xfrm>
            <a:off x="6147610" y="3940102"/>
            <a:ext cx="4854339" cy="1257574"/>
          </a:xfrm>
        </p:spPr>
        <p:txBody>
          <a:bodyPr rtlCol="0"/>
          <a:lstStyle/>
          <a:p>
            <a:pPr>
              <a:defRPr/>
            </a:pPr>
            <a:r>
              <a:rPr lang="ru-RU" sz="1800" dirty="0"/>
              <a:t>Агроинженерный департамент </a:t>
            </a:r>
          </a:p>
          <a:p>
            <a:pPr>
              <a:defRPr/>
            </a:pPr>
            <a:r>
              <a:rPr lang="ru-RU" sz="1800" dirty="0"/>
              <a:t>Аграрно-технологический институт РУДН им. </a:t>
            </a:r>
            <a:r>
              <a:rPr lang="ru-RU" sz="1800" dirty="0" err="1"/>
              <a:t>Патриса</a:t>
            </a:r>
            <a:r>
              <a:rPr lang="ru-RU" sz="1800" dirty="0"/>
              <a:t> Лумумбы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10873047" y="0"/>
            <a:ext cx="1299098" cy="781396"/>
          </a:xfrm>
          <a:ln>
            <a:noFill/>
          </a:ln>
        </p:spPr>
        <p:style>
          <a:lnRef idx="2">
            <a:schemeClr val="accent3"/>
          </a:lnRef>
          <a:fillRef idx="1">
            <a:schemeClr val="lt1"/>
          </a:fillRef>
          <a:effectRef idx="0">
            <a:schemeClr val="accent3"/>
          </a:effectRef>
          <a:fontRef idx="minor">
            <a:schemeClr val="dk1"/>
          </a:fontRef>
        </p:style>
        <p:txBody>
          <a:bodyPr>
            <a:normAutofit/>
          </a:bodyPr>
          <a:lstStyle/>
          <a:p>
            <a:r>
              <a:rPr lang="ru-RU" sz="3600" dirty="0"/>
              <a:t>БПЛА</a:t>
            </a:r>
          </a:p>
        </p:txBody>
      </p:sp>
      <p:sp>
        <p:nvSpPr>
          <p:cNvPr id="10" name="Заголовок 5"/>
          <p:cNvSpPr txBox="1">
            <a:spLocks/>
          </p:cNvSpPr>
          <p:nvPr/>
        </p:nvSpPr>
        <p:spPr>
          <a:xfrm>
            <a:off x="520493" y="169908"/>
            <a:ext cx="7279180" cy="855370"/>
          </a:xfrm>
          <a:prstGeom prst="rect">
            <a:avLst/>
          </a:prstGeom>
          <a:noFill/>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lIns="91440" tIns="45720" rIns="9144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ru-RU" sz="4000" dirty="0"/>
              <a:t>Технические характеристики</a:t>
            </a:r>
          </a:p>
        </p:txBody>
      </p:sp>
      <p:pic>
        <p:nvPicPr>
          <p:cNvPr id="1026" name="Picture 2" descr="Picture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93" y="1174295"/>
            <a:ext cx="3212260" cy="15266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0493" y="2702932"/>
            <a:ext cx="3212260" cy="1200329"/>
          </a:xfrm>
          <a:prstGeom prst="rect">
            <a:avLst/>
          </a:prstGeom>
          <a:noFill/>
        </p:spPr>
        <p:txBody>
          <a:bodyPr wrap="square" rtlCol="0">
            <a:spAutoFit/>
          </a:bodyPr>
          <a:lstStyle/>
          <a:p>
            <a:pPr algn="ctr"/>
            <a:r>
              <a:rPr lang="en-US" b="1" dirty="0"/>
              <a:t>DJI </a:t>
            </a:r>
            <a:r>
              <a:rPr lang="en-US" b="1" dirty="0" err="1"/>
              <a:t>Matrice</a:t>
            </a:r>
            <a:r>
              <a:rPr lang="en-US" b="1" dirty="0"/>
              <a:t> 30T</a:t>
            </a:r>
            <a:endParaRPr lang="ru-RU" b="1" dirty="0"/>
          </a:p>
          <a:p>
            <a:r>
              <a:rPr lang="ru-RU" dirty="0"/>
              <a:t>Время полета: до 41 мин.</a:t>
            </a:r>
          </a:p>
          <a:p>
            <a:r>
              <a:rPr lang="ru-RU" dirty="0"/>
              <a:t>Дальность полета: до 15 км</a:t>
            </a:r>
          </a:p>
          <a:p>
            <a:r>
              <a:rPr lang="ru-RU" dirty="0"/>
              <a:t>Высота полета: до 7 000 м</a:t>
            </a:r>
          </a:p>
        </p:txBody>
      </p:sp>
      <p:sp>
        <p:nvSpPr>
          <p:cNvPr id="14" name="TextBox 13"/>
          <p:cNvSpPr txBox="1"/>
          <p:nvPr/>
        </p:nvSpPr>
        <p:spPr>
          <a:xfrm>
            <a:off x="4412658" y="2700946"/>
            <a:ext cx="3212260" cy="1200329"/>
          </a:xfrm>
          <a:prstGeom prst="rect">
            <a:avLst/>
          </a:prstGeom>
          <a:noFill/>
        </p:spPr>
        <p:txBody>
          <a:bodyPr wrap="square" rtlCol="0">
            <a:spAutoFit/>
          </a:bodyPr>
          <a:lstStyle/>
          <a:p>
            <a:r>
              <a:rPr lang="en-US" b="1" dirty="0"/>
              <a:t>DJI </a:t>
            </a:r>
            <a:r>
              <a:rPr lang="en-US" b="1" dirty="0" err="1"/>
              <a:t>Matrice</a:t>
            </a:r>
            <a:r>
              <a:rPr lang="en-US" b="1" dirty="0"/>
              <a:t> 300 RTK</a:t>
            </a:r>
            <a:endParaRPr lang="en-US" dirty="0"/>
          </a:p>
          <a:p>
            <a:r>
              <a:rPr lang="ru-RU" dirty="0"/>
              <a:t>Время полета: до 55 мин.</a:t>
            </a:r>
          </a:p>
          <a:p>
            <a:r>
              <a:rPr lang="ru-RU" dirty="0"/>
              <a:t>Дальность полета: до 15 км</a:t>
            </a:r>
          </a:p>
          <a:p>
            <a:r>
              <a:rPr lang="ru-RU" dirty="0"/>
              <a:t>Высота полета: до 7 000 м</a:t>
            </a:r>
          </a:p>
        </p:txBody>
      </p:sp>
      <p:sp>
        <p:nvSpPr>
          <p:cNvPr id="15" name="TextBox 14"/>
          <p:cNvSpPr txBox="1"/>
          <p:nvPr/>
        </p:nvSpPr>
        <p:spPr>
          <a:xfrm>
            <a:off x="8304823" y="2700947"/>
            <a:ext cx="3212260" cy="1200329"/>
          </a:xfrm>
          <a:prstGeom prst="rect">
            <a:avLst/>
          </a:prstGeom>
          <a:noFill/>
        </p:spPr>
        <p:txBody>
          <a:bodyPr wrap="square" rtlCol="0">
            <a:spAutoFit/>
          </a:bodyPr>
          <a:lstStyle/>
          <a:p>
            <a:pPr algn="ctr"/>
            <a:r>
              <a:rPr lang="en-US" b="1" dirty="0"/>
              <a:t>DJI Phantom 4 Pro</a:t>
            </a:r>
          </a:p>
          <a:p>
            <a:r>
              <a:rPr lang="ru-RU" dirty="0"/>
              <a:t>Время полета: до </a:t>
            </a:r>
            <a:r>
              <a:rPr lang="en-US" dirty="0"/>
              <a:t>30</a:t>
            </a:r>
            <a:r>
              <a:rPr lang="ru-RU" dirty="0"/>
              <a:t> мин.</a:t>
            </a:r>
          </a:p>
          <a:p>
            <a:r>
              <a:rPr lang="ru-RU" dirty="0"/>
              <a:t>Дальность полета: до </a:t>
            </a:r>
            <a:r>
              <a:rPr lang="en-US" dirty="0"/>
              <a:t>7</a:t>
            </a:r>
            <a:r>
              <a:rPr lang="ru-RU" dirty="0"/>
              <a:t> км</a:t>
            </a:r>
          </a:p>
          <a:p>
            <a:r>
              <a:rPr lang="ru-RU" dirty="0"/>
              <a:t>Высота полета: до </a:t>
            </a:r>
            <a:r>
              <a:rPr lang="en-US" dirty="0"/>
              <a:t>6 000 </a:t>
            </a:r>
            <a:r>
              <a:rPr lang="ru-RU" dirty="0"/>
              <a:t>м</a:t>
            </a:r>
          </a:p>
        </p:txBody>
      </p:sp>
      <p:sp>
        <p:nvSpPr>
          <p:cNvPr id="16" name="TextBox 15"/>
          <p:cNvSpPr txBox="1"/>
          <p:nvPr/>
        </p:nvSpPr>
        <p:spPr>
          <a:xfrm>
            <a:off x="1031966" y="5657671"/>
            <a:ext cx="4807130" cy="1200329"/>
          </a:xfrm>
          <a:prstGeom prst="rect">
            <a:avLst/>
          </a:prstGeom>
          <a:noFill/>
        </p:spPr>
        <p:txBody>
          <a:bodyPr wrap="square" rtlCol="0">
            <a:spAutoFit/>
          </a:bodyPr>
          <a:lstStyle/>
          <a:p>
            <a:pPr algn="ctr"/>
            <a:r>
              <a:rPr lang="en-US" b="1" dirty="0"/>
              <a:t>DJI Mavic 2</a:t>
            </a:r>
            <a:endParaRPr lang="ru-RU" b="1" dirty="0"/>
          </a:p>
          <a:p>
            <a:r>
              <a:rPr lang="ru-RU" dirty="0"/>
              <a:t>Время полета: до </a:t>
            </a:r>
            <a:r>
              <a:rPr lang="en-US" dirty="0"/>
              <a:t>3</a:t>
            </a:r>
            <a:r>
              <a:rPr lang="ru-RU" dirty="0"/>
              <a:t>1 мин</a:t>
            </a:r>
            <a:r>
              <a:rPr lang="en-US" dirty="0"/>
              <a:t> (</a:t>
            </a:r>
            <a:r>
              <a:rPr lang="ru-RU" dirty="0"/>
              <a:t>скорость 25 км/ч)</a:t>
            </a:r>
          </a:p>
          <a:p>
            <a:r>
              <a:rPr lang="ru-RU" dirty="0"/>
              <a:t>Дальность полета: до 1</a:t>
            </a:r>
            <a:r>
              <a:rPr lang="en-US" dirty="0"/>
              <a:t>8</a:t>
            </a:r>
            <a:r>
              <a:rPr lang="ru-RU" dirty="0"/>
              <a:t> км (скорость 50 км/ч)</a:t>
            </a:r>
          </a:p>
          <a:p>
            <a:r>
              <a:rPr lang="ru-RU" dirty="0"/>
              <a:t>Высота полета: до </a:t>
            </a:r>
            <a:r>
              <a:rPr lang="en-US" dirty="0"/>
              <a:t>6</a:t>
            </a:r>
            <a:r>
              <a:rPr lang="ru-RU" dirty="0"/>
              <a:t> 000 м</a:t>
            </a:r>
          </a:p>
        </p:txBody>
      </p:sp>
      <p:pic>
        <p:nvPicPr>
          <p:cNvPr id="1034" name="Picture 10" descr="Picture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331" y="1137575"/>
            <a:ext cx="3354587" cy="160009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8" name="Picture 14" descr="Picture 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9578" y="988558"/>
            <a:ext cx="2782631" cy="17123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6322428" y="5657670"/>
            <a:ext cx="4939781" cy="1200329"/>
          </a:xfrm>
          <a:prstGeom prst="rect">
            <a:avLst/>
          </a:prstGeom>
          <a:noFill/>
        </p:spPr>
        <p:txBody>
          <a:bodyPr wrap="square" rtlCol="0">
            <a:spAutoFit/>
          </a:bodyPr>
          <a:lstStyle/>
          <a:p>
            <a:pPr algn="ctr"/>
            <a:r>
              <a:rPr lang="en-US" b="1" dirty="0"/>
              <a:t>DJI Mavic </a:t>
            </a:r>
            <a:r>
              <a:rPr lang="ru-RU" b="1" dirty="0"/>
              <a:t>3</a:t>
            </a:r>
          </a:p>
          <a:p>
            <a:r>
              <a:rPr lang="ru-RU" dirty="0"/>
              <a:t>Время полета: до 46 мин (скорость 32,4 км/ч)</a:t>
            </a:r>
          </a:p>
          <a:p>
            <a:r>
              <a:rPr lang="ru-RU" dirty="0"/>
              <a:t>Дальность полета: до 30 км</a:t>
            </a:r>
          </a:p>
          <a:p>
            <a:r>
              <a:rPr lang="ru-RU" dirty="0"/>
              <a:t>Высота полета: до </a:t>
            </a:r>
            <a:r>
              <a:rPr lang="en-US" dirty="0"/>
              <a:t>6</a:t>
            </a:r>
            <a:r>
              <a:rPr lang="ru-RU" dirty="0"/>
              <a:t> 000 м</a:t>
            </a:r>
          </a:p>
        </p:txBody>
      </p:sp>
      <p:pic>
        <p:nvPicPr>
          <p:cNvPr id="1040" name="Picture 16" descr="Picture backgrou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2450" y="3983988"/>
            <a:ext cx="3006161" cy="17104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1" name="Рисунок 10"/>
          <p:cNvPicPr>
            <a:picLocks noChangeAspect="1"/>
          </p:cNvPicPr>
          <p:nvPr/>
        </p:nvPicPr>
        <p:blipFill>
          <a:blip r:embed="rId7"/>
          <a:stretch>
            <a:fillRect/>
          </a:stretch>
        </p:blipFill>
        <p:spPr>
          <a:xfrm>
            <a:off x="7169338" y="3901275"/>
            <a:ext cx="3245960" cy="18258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3707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10873047" y="0"/>
            <a:ext cx="1299098" cy="781396"/>
          </a:xfrm>
          <a:ln>
            <a:noFill/>
          </a:ln>
        </p:spPr>
        <p:style>
          <a:lnRef idx="2">
            <a:schemeClr val="accent3"/>
          </a:lnRef>
          <a:fillRef idx="1">
            <a:schemeClr val="lt1"/>
          </a:fillRef>
          <a:effectRef idx="0">
            <a:schemeClr val="accent3"/>
          </a:effectRef>
          <a:fontRef idx="minor">
            <a:schemeClr val="dk1"/>
          </a:fontRef>
        </p:style>
        <p:txBody>
          <a:bodyPr>
            <a:normAutofit/>
          </a:bodyPr>
          <a:lstStyle/>
          <a:p>
            <a:r>
              <a:rPr lang="ru-RU" sz="3600" dirty="0"/>
              <a:t>БПЛА</a:t>
            </a:r>
          </a:p>
        </p:txBody>
      </p:sp>
      <p:sp>
        <p:nvSpPr>
          <p:cNvPr id="10" name="Заголовок 5"/>
          <p:cNvSpPr txBox="1">
            <a:spLocks/>
          </p:cNvSpPr>
          <p:nvPr/>
        </p:nvSpPr>
        <p:spPr>
          <a:xfrm>
            <a:off x="520493" y="169908"/>
            <a:ext cx="7279180" cy="855370"/>
          </a:xfrm>
          <a:prstGeom prst="rect">
            <a:avLst/>
          </a:prstGeom>
          <a:noFill/>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lIns="91440" tIns="45720" rIns="9144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ru-RU" sz="4000" dirty="0"/>
              <a:t>Технические характеристики</a:t>
            </a:r>
          </a:p>
        </p:txBody>
      </p:sp>
      <p:sp>
        <p:nvSpPr>
          <p:cNvPr id="16" name="TextBox 15"/>
          <p:cNvSpPr txBox="1"/>
          <p:nvPr/>
        </p:nvSpPr>
        <p:spPr>
          <a:xfrm>
            <a:off x="3787139" y="5244147"/>
            <a:ext cx="4023360" cy="1477328"/>
          </a:xfrm>
          <a:prstGeom prst="rect">
            <a:avLst/>
          </a:prstGeom>
          <a:noFill/>
        </p:spPr>
        <p:txBody>
          <a:bodyPr wrap="square" rtlCol="0">
            <a:spAutoFit/>
          </a:bodyPr>
          <a:lstStyle/>
          <a:p>
            <a:pPr algn="ctr"/>
            <a:r>
              <a:rPr lang="en-US" b="1" dirty="0"/>
              <a:t>Xiaomi </a:t>
            </a:r>
            <a:r>
              <a:rPr lang="en-US" b="1" dirty="0" err="1"/>
              <a:t>Fimi</a:t>
            </a:r>
            <a:r>
              <a:rPr lang="en-US" b="1" dirty="0"/>
              <a:t> X8</a:t>
            </a:r>
            <a:endParaRPr lang="ru-RU" b="1" dirty="0"/>
          </a:p>
          <a:p>
            <a:r>
              <a:rPr lang="ru-RU" dirty="0"/>
              <a:t>Время полета: до </a:t>
            </a:r>
            <a:r>
              <a:rPr lang="en-US" dirty="0"/>
              <a:t>35</a:t>
            </a:r>
            <a:r>
              <a:rPr lang="ru-RU" dirty="0"/>
              <a:t> мин</a:t>
            </a:r>
            <a:r>
              <a:rPr lang="en-US" dirty="0"/>
              <a:t> (</a:t>
            </a:r>
            <a:r>
              <a:rPr lang="ru-RU" dirty="0"/>
              <a:t>скорость 2</a:t>
            </a:r>
            <a:r>
              <a:rPr lang="en-US" dirty="0"/>
              <a:t>8,8</a:t>
            </a:r>
            <a:r>
              <a:rPr lang="ru-RU" dirty="0"/>
              <a:t> км/ч)</a:t>
            </a:r>
          </a:p>
          <a:p>
            <a:r>
              <a:rPr lang="ru-RU" dirty="0"/>
              <a:t>Дальность полета: до 1</a:t>
            </a:r>
            <a:r>
              <a:rPr lang="en-US" dirty="0"/>
              <a:t>0 </a:t>
            </a:r>
            <a:r>
              <a:rPr lang="ru-RU" dirty="0"/>
              <a:t>км</a:t>
            </a:r>
          </a:p>
          <a:p>
            <a:r>
              <a:rPr lang="ru-RU" dirty="0"/>
              <a:t>Высота полета: до 800 м</a:t>
            </a:r>
          </a:p>
        </p:txBody>
      </p:sp>
      <p:sp>
        <p:nvSpPr>
          <p:cNvPr id="23" name="TextBox 22"/>
          <p:cNvSpPr txBox="1"/>
          <p:nvPr/>
        </p:nvSpPr>
        <p:spPr>
          <a:xfrm>
            <a:off x="483597" y="3405339"/>
            <a:ext cx="3004452" cy="1200329"/>
          </a:xfrm>
          <a:prstGeom prst="rect">
            <a:avLst/>
          </a:prstGeom>
          <a:noFill/>
        </p:spPr>
        <p:txBody>
          <a:bodyPr wrap="square" rtlCol="0">
            <a:spAutoFit/>
          </a:bodyPr>
          <a:lstStyle/>
          <a:p>
            <a:pPr algn="ctr"/>
            <a:r>
              <a:rPr lang="en-US" b="1" dirty="0"/>
              <a:t>DJI Mavic </a:t>
            </a:r>
            <a:r>
              <a:rPr lang="ru-RU" b="1" dirty="0"/>
              <a:t>3 </a:t>
            </a:r>
            <a:r>
              <a:rPr lang="en-US" b="1" dirty="0" err="1"/>
              <a:t>Enterprice</a:t>
            </a:r>
            <a:endParaRPr lang="ru-RU" b="1" dirty="0"/>
          </a:p>
          <a:p>
            <a:r>
              <a:rPr lang="ru-RU" dirty="0"/>
              <a:t>Время полета: до 4</a:t>
            </a:r>
            <a:r>
              <a:rPr lang="en-US" dirty="0"/>
              <a:t>5</a:t>
            </a:r>
            <a:r>
              <a:rPr lang="ru-RU" dirty="0"/>
              <a:t> мин</a:t>
            </a:r>
          </a:p>
          <a:p>
            <a:r>
              <a:rPr lang="ru-RU" dirty="0"/>
              <a:t>Дальность полета: до 3</a:t>
            </a:r>
            <a:r>
              <a:rPr lang="en-US" dirty="0"/>
              <a:t>2</a:t>
            </a:r>
            <a:r>
              <a:rPr lang="ru-RU" dirty="0"/>
              <a:t> км</a:t>
            </a:r>
          </a:p>
          <a:p>
            <a:r>
              <a:rPr lang="ru-RU" dirty="0"/>
              <a:t>Высота полета: до </a:t>
            </a:r>
            <a:r>
              <a:rPr lang="en-US" dirty="0"/>
              <a:t>6</a:t>
            </a:r>
            <a:r>
              <a:rPr lang="ru-RU" dirty="0"/>
              <a:t> 000 м</a:t>
            </a:r>
          </a:p>
        </p:txBody>
      </p:sp>
      <p:pic>
        <p:nvPicPr>
          <p:cNvPr id="2050" name="Picture 2" descr="https://avatars.mds.yandex.net/i?id=07ea622e7c32f177e0d8813641f03be4570580f1-5256019-images-thumbs&amp;n=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479" y="1191807"/>
            <a:ext cx="3036688" cy="221353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Picture backgr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717" y="3030615"/>
            <a:ext cx="3457497" cy="221032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8093471" y="3405339"/>
            <a:ext cx="3809844" cy="1200329"/>
          </a:xfrm>
          <a:prstGeom prst="rect">
            <a:avLst/>
          </a:prstGeom>
          <a:noFill/>
        </p:spPr>
        <p:txBody>
          <a:bodyPr wrap="square" rtlCol="0">
            <a:spAutoFit/>
          </a:bodyPr>
          <a:lstStyle/>
          <a:p>
            <a:pPr algn="ctr"/>
            <a:r>
              <a:rPr lang="en-US" b="1" dirty="0" err="1"/>
              <a:t>Autel</a:t>
            </a:r>
            <a:r>
              <a:rPr lang="en-US" b="1" dirty="0"/>
              <a:t> EVO II</a:t>
            </a:r>
            <a:endParaRPr lang="ru-RU" b="1" dirty="0"/>
          </a:p>
          <a:p>
            <a:r>
              <a:rPr lang="ru-RU" dirty="0"/>
              <a:t>Время полета: до </a:t>
            </a:r>
            <a:r>
              <a:rPr lang="en-US" dirty="0"/>
              <a:t>38 </a:t>
            </a:r>
            <a:r>
              <a:rPr lang="ru-RU" dirty="0"/>
              <a:t>мин</a:t>
            </a:r>
          </a:p>
          <a:p>
            <a:r>
              <a:rPr lang="ru-RU" dirty="0"/>
              <a:t>Дальность полета: до 9 км</a:t>
            </a:r>
          </a:p>
          <a:p>
            <a:r>
              <a:rPr lang="ru-RU" dirty="0"/>
              <a:t>Высота полета: до 800 м</a:t>
            </a:r>
          </a:p>
        </p:txBody>
      </p:sp>
      <p:pic>
        <p:nvPicPr>
          <p:cNvPr id="2056" name="Picture 8" descr="Picture 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4764" y="1197330"/>
            <a:ext cx="3925350" cy="22080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025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p:nvPr>
        </p:nvSpPr>
        <p:spPr>
          <a:xfrm>
            <a:off x="10873047" y="0"/>
            <a:ext cx="1299098" cy="781396"/>
          </a:xfrm>
          <a:ln>
            <a:noFill/>
          </a:ln>
        </p:spPr>
        <p:style>
          <a:lnRef idx="2">
            <a:schemeClr val="accent3"/>
          </a:lnRef>
          <a:fillRef idx="1">
            <a:schemeClr val="lt1"/>
          </a:fillRef>
          <a:effectRef idx="0">
            <a:schemeClr val="accent3"/>
          </a:effectRef>
          <a:fontRef idx="minor">
            <a:schemeClr val="dk1"/>
          </a:fontRef>
        </p:style>
        <p:txBody>
          <a:bodyPr>
            <a:normAutofit/>
          </a:bodyPr>
          <a:lstStyle/>
          <a:p>
            <a:r>
              <a:rPr lang="ru-RU" sz="3600" dirty="0"/>
              <a:t>БПЛА</a:t>
            </a:r>
          </a:p>
        </p:txBody>
      </p:sp>
      <p:sp>
        <p:nvSpPr>
          <p:cNvPr id="2" name="Прямоугольник 1"/>
          <p:cNvSpPr/>
          <p:nvPr/>
        </p:nvSpPr>
        <p:spPr>
          <a:xfrm>
            <a:off x="520493" y="1201783"/>
            <a:ext cx="7042901" cy="4708981"/>
          </a:xfrm>
          <a:prstGeom prst="rect">
            <a:avLst/>
          </a:prstGeom>
        </p:spPr>
        <p:txBody>
          <a:bodyPr wrap="square">
            <a:spAutoFit/>
          </a:bodyPr>
          <a:lstStyle/>
          <a:p>
            <a:r>
              <a:rPr lang="ru-RU" sz="2000" dirty="0"/>
              <a:t>Расчет «БПЛА» состоит </a:t>
            </a:r>
            <a:r>
              <a:rPr lang="ru-RU" sz="2000" b="1" dirty="0"/>
              <a:t>минимум из 2-х человек</a:t>
            </a:r>
            <a:r>
              <a:rPr lang="ru-RU" sz="2000" dirty="0"/>
              <a:t>: пилота и помощника. Расчет БПЛА прикрывается </a:t>
            </a:r>
            <a:r>
              <a:rPr lang="ru-RU" sz="2000" dirty="0" err="1"/>
              <a:t>развед</a:t>
            </a:r>
            <a:r>
              <a:rPr lang="ru-RU" sz="2000" dirty="0"/>
              <a:t>-группой. Если пришлось вернуться без </a:t>
            </a:r>
            <a:r>
              <a:rPr lang="ru-RU" sz="2000" dirty="0" err="1"/>
              <a:t>коптера</a:t>
            </a:r>
            <a:r>
              <a:rPr lang="ru-RU" sz="2000" dirty="0"/>
              <a:t>, а сам </a:t>
            </a:r>
            <a:r>
              <a:rPr lang="ru-RU" sz="2000" dirty="0" err="1"/>
              <a:t>коптер</a:t>
            </a:r>
            <a:r>
              <a:rPr lang="ru-RU" sz="2000" dirty="0"/>
              <a:t> вернулся на </a:t>
            </a:r>
            <a:r>
              <a:rPr lang="ru-RU" sz="2000" dirty="0" err="1"/>
              <a:t>домашюю</a:t>
            </a:r>
            <a:r>
              <a:rPr lang="ru-RU" sz="2000" dirty="0"/>
              <a:t> точку, «птичку» при соблюдении мер осторожности стоит попытаться забрать.</a:t>
            </a:r>
          </a:p>
          <a:p>
            <a:endParaRPr lang="ru-RU" sz="2000" dirty="0"/>
          </a:p>
          <a:p>
            <a:r>
              <a:rPr lang="ru-RU" sz="2000" dirty="0"/>
              <a:t>Для эффективной работы расчету (например на базе D</a:t>
            </a:r>
            <a:r>
              <a:rPr lang="en-US" sz="2000" dirty="0"/>
              <a:t>JI</a:t>
            </a:r>
            <a:r>
              <a:rPr lang="ru-RU" sz="2000" dirty="0"/>
              <a:t> </a:t>
            </a:r>
            <a:r>
              <a:rPr lang="ru-RU" sz="2000" dirty="0" err="1"/>
              <a:t>Matrice</a:t>
            </a:r>
            <a:r>
              <a:rPr lang="ru-RU" sz="2000" dirty="0"/>
              <a:t> 30 без тепловизора или DJ </a:t>
            </a:r>
            <a:r>
              <a:rPr lang="ru-RU" sz="2000" dirty="0" err="1"/>
              <a:t>Mat</a:t>
            </a:r>
            <a:r>
              <a:rPr lang="en-US" sz="2000" dirty="0"/>
              <a:t>r</a:t>
            </a:r>
            <a:r>
              <a:rPr lang="ru-RU" sz="2000" dirty="0" err="1"/>
              <a:t>ice</a:t>
            </a:r>
            <a:r>
              <a:rPr lang="ru-RU" sz="2000" dirty="0"/>
              <a:t> </a:t>
            </a:r>
            <a:r>
              <a:rPr lang="en-US" sz="2000" dirty="0"/>
              <a:t>3</a:t>
            </a:r>
            <a:r>
              <a:rPr lang="ru-RU" sz="2000" dirty="0"/>
              <a:t>0t с </a:t>
            </a:r>
            <a:r>
              <a:rPr lang="ru-RU" sz="2000" dirty="0" err="1"/>
              <a:t>тепловизором</a:t>
            </a:r>
            <a:r>
              <a:rPr lang="ru-RU" sz="2000" dirty="0"/>
              <a:t>)) необходимо иметь:</a:t>
            </a:r>
            <a:endParaRPr lang="en-US" sz="2000" dirty="0"/>
          </a:p>
          <a:p>
            <a:r>
              <a:rPr lang="ru-RU" sz="2000" b="1" dirty="0" err="1"/>
              <a:t>квадрокоптер</a:t>
            </a:r>
            <a:r>
              <a:rPr lang="ru-RU" sz="2000" b="1" dirty="0"/>
              <a:t> с «прошивкой»</a:t>
            </a:r>
            <a:r>
              <a:rPr lang="ru-RU" sz="2000" dirty="0"/>
              <a:t>,</a:t>
            </a:r>
            <a:r>
              <a:rPr lang="ru-RU" sz="2000" b="1" dirty="0"/>
              <a:t> доп. АКБ </a:t>
            </a:r>
            <a:r>
              <a:rPr lang="ru-RU" sz="2000" dirty="0"/>
              <a:t>(не менее</a:t>
            </a:r>
          </a:p>
          <a:p>
            <a:r>
              <a:rPr lang="ru-RU" sz="2000" dirty="0"/>
              <a:t>8, а лучше 16), на каждые </a:t>
            </a:r>
            <a:r>
              <a:rPr lang="ru-RU" sz="2000" b="1" dirty="0"/>
              <a:t>8 АКБ кейс для зарядки</a:t>
            </a:r>
            <a:r>
              <a:rPr lang="ru-RU" sz="2000" dirty="0"/>
              <a:t>, </a:t>
            </a:r>
            <a:r>
              <a:rPr lang="ru-RU" sz="2000" b="1" dirty="0" err="1"/>
              <a:t>флешки</a:t>
            </a:r>
            <a:r>
              <a:rPr lang="ru-RU" sz="2000" dirty="0"/>
              <a:t> </a:t>
            </a:r>
            <a:r>
              <a:rPr lang="ru-RU" sz="2000" b="1" dirty="0"/>
              <a:t>б4 Гб класс U3+</a:t>
            </a:r>
            <a:r>
              <a:rPr lang="ru-RU" sz="2000" dirty="0"/>
              <a:t> и </a:t>
            </a:r>
            <a:r>
              <a:rPr lang="ru-RU" sz="2000" b="1" dirty="0"/>
              <a:t>кейс для карт памяти</a:t>
            </a:r>
            <a:endParaRPr lang="ru-RU" sz="2000" dirty="0"/>
          </a:p>
          <a:p>
            <a:endParaRPr lang="ru-RU" sz="2000" dirty="0"/>
          </a:p>
          <a:p>
            <a:r>
              <a:rPr lang="ru-RU" sz="2000" dirty="0"/>
              <a:t>Чтобы сохранить отснятую информацию на случай потери </a:t>
            </a:r>
            <a:r>
              <a:rPr lang="ru-RU" sz="2000" dirty="0" err="1"/>
              <a:t>дрона</a:t>
            </a:r>
            <a:r>
              <a:rPr lang="ru-RU" sz="2000" dirty="0"/>
              <a:t>, каждый вылет меняем </a:t>
            </a:r>
            <a:r>
              <a:rPr lang="ru-RU" sz="2000" dirty="0" err="1"/>
              <a:t>флешку</a:t>
            </a:r>
            <a:r>
              <a:rPr lang="ru-RU" sz="2000" dirty="0"/>
              <a:t> на новую. </a:t>
            </a:r>
          </a:p>
        </p:txBody>
      </p:sp>
      <p:pic>
        <p:nvPicPr>
          <p:cNvPr id="3076" name="Picture 4" descr="Pictur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t="2955" b="7091"/>
          <a:stretch/>
        </p:blipFill>
        <p:spPr bwMode="auto">
          <a:xfrm>
            <a:off x="7377067" y="1674328"/>
            <a:ext cx="3978910" cy="3579223"/>
          </a:xfrm>
          <a:prstGeom prst="rect">
            <a:avLst/>
          </a:prstGeom>
          <a:noFill/>
          <a:extLst>
            <a:ext uri="{909E8E84-426E-40DD-AFC4-6F175D3DCCD1}">
              <a14:hiddenFill xmlns:a14="http://schemas.microsoft.com/office/drawing/2010/main">
                <a:solidFill>
                  <a:srgbClr val="FFFFFF"/>
                </a:solidFill>
              </a14:hiddenFill>
            </a:ext>
          </a:extLst>
        </p:spPr>
      </p:pic>
      <p:sp>
        <p:nvSpPr>
          <p:cNvPr id="15" name="Заголовок 5"/>
          <p:cNvSpPr txBox="1">
            <a:spLocks/>
          </p:cNvSpPr>
          <p:nvPr/>
        </p:nvSpPr>
        <p:spPr>
          <a:xfrm>
            <a:off x="520493" y="169908"/>
            <a:ext cx="7279180" cy="855370"/>
          </a:xfrm>
          <a:prstGeom prst="rect">
            <a:avLst/>
          </a:prstGeom>
          <a:noFill/>
          <a:ln w="12700" cap="flat" cmpd="sng" algn="ctr">
            <a:noFill/>
            <a:prstDash val="solid"/>
            <a:miter lim="800000"/>
          </a:ln>
        </p:spPr>
        <p:style>
          <a:lnRef idx="2">
            <a:schemeClr val="accent3"/>
          </a:lnRef>
          <a:fillRef idx="1">
            <a:schemeClr val="lt1"/>
          </a:fillRef>
          <a:effectRef idx="0">
            <a:schemeClr val="accent3"/>
          </a:effectRef>
          <a:fontRef idx="minor">
            <a:schemeClr val="dk1"/>
          </a:fontRef>
        </p:style>
        <p:txBody>
          <a:bodyPr vert="horz" lIns="91440" tIns="45720" rIns="9144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ru-RU" sz="4000" dirty="0"/>
              <a:t>Работа БПЛА</a:t>
            </a:r>
          </a:p>
        </p:txBody>
      </p:sp>
    </p:spTree>
    <p:extLst>
      <p:ext uri="{BB962C8B-B14F-4D97-AF65-F5344CB8AC3E}">
        <p14:creationId xmlns:p14="http://schemas.microsoft.com/office/powerpoint/2010/main" val="868070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1ABE11BF-33A5-4653-A144-CCCBACF58C30}"/>
              </a:ext>
            </a:extLst>
          </p:cNvPr>
          <p:cNvSpPr>
            <a:spLocks noGrp="1"/>
          </p:cNvSpPr>
          <p:nvPr>
            <p:ph type="title"/>
          </p:nvPr>
        </p:nvSpPr>
        <p:spPr>
          <a:xfrm>
            <a:off x="6768358" y="275896"/>
            <a:ext cx="5989699" cy="928792"/>
          </a:xfrm>
        </p:spPr>
        <p:txBody>
          <a:bodyPr rtlCol="0">
            <a:noAutofit/>
          </a:bodyPr>
          <a:lstStyle/>
          <a:p>
            <a:pPr rtl="0"/>
            <a:r>
              <a:rPr lang="ru-RU" sz="3600" dirty="0"/>
              <a:t>Подготовка аппаратуры, запчастей и инструментов</a:t>
            </a:r>
            <a:endParaRPr lang="ru-RU" sz="3600" b="0" dirty="0"/>
          </a:p>
        </p:txBody>
      </p:sp>
      <p:sp>
        <p:nvSpPr>
          <p:cNvPr id="7" name="Объект 6">
            <a:extLst>
              <a:ext uri="{FF2B5EF4-FFF2-40B4-BE49-F238E27FC236}">
                <a16:creationId xmlns:a16="http://schemas.microsoft.com/office/drawing/2014/main" id="{2482DBEC-EE72-4155-ACC5-87E80C5606A9}"/>
              </a:ext>
            </a:extLst>
          </p:cNvPr>
          <p:cNvSpPr>
            <a:spLocks noGrp="1"/>
          </p:cNvSpPr>
          <p:nvPr>
            <p:ph idx="1"/>
          </p:nvPr>
        </p:nvSpPr>
        <p:spPr>
          <a:xfrm>
            <a:off x="338530" y="1505927"/>
            <a:ext cx="7009327" cy="4768780"/>
          </a:xfrm>
        </p:spPr>
        <p:txBody>
          <a:bodyPr rtlCol="0">
            <a:normAutofit fontScale="25000" lnSpcReduction="20000"/>
          </a:bodyPr>
          <a:lstStyle/>
          <a:p>
            <a:pPr marL="0" lvl="0" indent="457200" rtl="0">
              <a:buNone/>
            </a:pPr>
            <a:r>
              <a:rPr lang="ru-RU" sz="9600" dirty="0"/>
              <a:t>Обслуживаем  и заряжаем АКБ на телефоне, планшете, пульте и </a:t>
            </a:r>
            <a:r>
              <a:rPr lang="ru-RU" sz="9600" dirty="0" err="1"/>
              <a:t>коптере</a:t>
            </a:r>
            <a:r>
              <a:rPr lang="ru-RU" sz="9600" dirty="0"/>
              <a:t>. Проверяем крепление винтов и перед каждым полетом калибруем компас. Нажимаем кнопку и следуем указаниям программы. В целях маскировки отключаем или просто заклеиваем светящиеся диоды на корпусе, на камеру ставим фильтр.</a:t>
            </a:r>
          </a:p>
          <a:p>
            <a:pPr marL="0" indent="457200">
              <a:buNone/>
            </a:pPr>
            <a:r>
              <a:rPr lang="ru-RU" sz="9600" dirty="0"/>
              <a:t>Для ремонта и монтажа боеприпасов могут понадобиться отвертки, пинцет, кусачки, нож, </a:t>
            </a:r>
            <a:r>
              <a:rPr lang="ru-RU" sz="9600" dirty="0" err="1"/>
              <a:t>мультитул</a:t>
            </a:r>
            <a:r>
              <a:rPr lang="ru-RU" sz="9600" dirty="0"/>
              <a:t>, изолента, стяжки, клей, проволока, шприцы, верёвка, леска, заводные кольца, фонарик, зажигалка. В холодную погоду заряд АКБ сохраняем с помощью грелки или </a:t>
            </a:r>
            <a:r>
              <a:rPr lang="ru-RU" sz="9600" dirty="0" err="1"/>
              <a:t>теплоида.Также</a:t>
            </a:r>
            <a:r>
              <a:rPr lang="ru-RU" sz="9600" dirty="0"/>
              <a:t> берем с собой карандаш, блокнот, запас еды и воды. Задача может затянуться и придется решать множество огневых задач или просто «залечь на дно».</a:t>
            </a:r>
          </a:p>
          <a:p>
            <a:pPr marL="0" lvl="0" indent="0" rtl="0">
              <a:buNone/>
            </a:pPr>
            <a:endParaRPr lang="ru-RU" dirty="0"/>
          </a:p>
        </p:txBody>
      </p:sp>
      <p:sp>
        <p:nvSpPr>
          <p:cNvPr id="11" name="Нижний колонтитул 10">
            <a:extLst>
              <a:ext uri="{FF2B5EF4-FFF2-40B4-BE49-F238E27FC236}">
                <a16:creationId xmlns:a16="http://schemas.microsoft.com/office/drawing/2014/main" id="{47F4D2C2-B71A-4089-A3FE-603C32706CA6}"/>
              </a:ext>
            </a:extLst>
          </p:cNvPr>
          <p:cNvSpPr>
            <a:spLocks noGrp="1"/>
          </p:cNvSpPr>
          <p:nvPr>
            <p:ph type="ftr" sz="quarter" idx="14"/>
          </p:nvPr>
        </p:nvSpPr>
        <p:spPr/>
        <p:txBody>
          <a:bodyPr rtlCol="0"/>
          <a:lstStyle/>
          <a:p>
            <a:pPr rtl="0"/>
            <a:r>
              <a:rPr lang="ru-RU"/>
              <a:t>Добавить нижний колонтитул</a:t>
            </a:r>
          </a:p>
        </p:txBody>
      </p:sp>
      <p:sp>
        <p:nvSpPr>
          <p:cNvPr id="12" name="Номер слайда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rtlCol="0"/>
          <a:lstStyle/>
          <a:p>
            <a:pPr rtl="0"/>
            <a:fld id="{8699F50C-BE38-4BD0-BA84-9B090E1F2B9B}" type="slidenum">
              <a:rPr lang="ru-RU" smtClean="0"/>
              <a:pPr rtl="0"/>
              <a:t>13</a:t>
            </a:fld>
            <a:endParaRPr lang="ru-RU"/>
          </a:p>
        </p:txBody>
      </p:sp>
      <p:pic>
        <p:nvPicPr>
          <p:cNvPr id="24" name="Рисунок 23">
            <a:extLst>
              <a:ext uri="{FF2B5EF4-FFF2-40B4-BE49-F238E27FC236}">
                <a16:creationId xmlns:a16="http://schemas.microsoft.com/office/drawing/2014/main" id="{58F526D0-1329-435A-B962-15BE5D1E753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04" b="89959" l="3519" r="97778"/>
                    </a14:imgEffect>
                  </a14:imgLayer>
                </a14:imgProps>
              </a:ext>
              <a:ext uri="{28A0092B-C50C-407E-A947-70E740481C1C}">
                <a14:useLocalDpi xmlns:a14="http://schemas.microsoft.com/office/drawing/2010/main" val="0"/>
              </a:ext>
            </a:extLst>
          </a:blip>
          <a:stretch>
            <a:fillRect/>
          </a:stretch>
        </p:blipFill>
        <p:spPr>
          <a:xfrm>
            <a:off x="7154142" y="1348965"/>
            <a:ext cx="5037858" cy="3391225"/>
          </a:xfrm>
          <a:prstGeom prst="rect">
            <a:avLst/>
          </a:prstGeom>
        </p:spPr>
      </p:pic>
    </p:spTree>
    <p:extLst>
      <p:ext uri="{BB962C8B-B14F-4D97-AF65-F5344CB8AC3E}">
        <p14:creationId xmlns:p14="http://schemas.microsoft.com/office/powerpoint/2010/main" val="1355702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23263" y="1083613"/>
            <a:ext cx="11110685" cy="2800767"/>
          </a:xfrm>
          <a:prstGeom prst="rect">
            <a:avLst/>
          </a:prstGeom>
        </p:spPr>
        <p:txBody>
          <a:bodyPr wrap="square">
            <a:spAutoFit/>
          </a:bodyPr>
          <a:lstStyle/>
          <a:p>
            <a:pPr indent="457200"/>
            <a:r>
              <a:rPr lang="ru-RU" sz="2000" dirty="0"/>
              <a:t>Расчетное время полета не более 2/3 его максимальной продолжительности. Если до паспорту </a:t>
            </a:r>
            <a:r>
              <a:rPr lang="ru-RU" sz="2000" dirty="0" err="1"/>
              <a:t>коптер</a:t>
            </a:r>
            <a:r>
              <a:rPr lang="ru-RU" sz="2000" dirty="0"/>
              <a:t> летает до 30 мин, рассчитывать лучше не больше, чем на 20. Кроме того, на длительность работы влияет режим полета (спортивный или обычный), набор или снижение высоты, наличие ветра (встречный или попутный) и температура воздуха (в холодное время АКБ садится быстрее). Желательно, чтобы маршрут не проходил вблизи ЛЭП (обычных до 50-100 м, высоковольтных до 300-500 м) и объектов с большим уровнем ЭМИ (вышек сотовой связи, РЛС, приемо-передающих антенн).</a:t>
            </a:r>
          </a:p>
          <a:p>
            <a:br>
              <a:rPr lang="ru-RU" dirty="0"/>
            </a:br>
            <a:endParaRPr lang="ru-RU" dirty="0"/>
          </a:p>
        </p:txBody>
      </p:sp>
      <p:sp>
        <p:nvSpPr>
          <p:cNvPr id="4" name="Прямоугольник 3"/>
          <p:cNvSpPr/>
          <p:nvPr/>
        </p:nvSpPr>
        <p:spPr>
          <a:xfrm>
            <a:off x="323263" y="3176494"/>
            <a:ext cx="11110685" cy="707886"/>
          </a:xfrm>
          <a:prstGeom prst="rect">
            <a:avLst/>
          </a:prstGeom>
        </p:spPr>
        <p:txBody>
          <a:bodyPr wrap="square">
            <a:spAutoFit/>
          </a:bodyPr>
          <a:lstStyle/>
          <a:p>
            <a:pPr indent="457200" algn="just"/>
            <a:r>
              <a:rPr lang="ru-RU" sz="2000" dirty="0">
                <a:solidFill>
                  <a:srgbClr val="1A1A1A"/>
                </a:solidFill>
                <a:cs typeface="Calibri" panose="020F0502020204030204" pitchFamily="34" charset="0"/>
              </a:rPr>
              <a:t>На распространение радиосигнала влияют </a:t>
            </a:r>
            <a:r>
              <a:rPr lang="ru-RU" sz="2000" dirty="0" err="1">
                <a:solidFill>
                  <a:srgbClr val="1A1A1A"/>
                </a:solidFill>
                <a:cs typeface="Calibri" panose="020F0502020204030204" pitchFamily="34" charset="0"/>
              </a:rPr>
              <a:t>радиообстановка</a:t>
            </a:r>
            <a:r>
              <a:rPr lang="ru-RU" sz="2000" dirty="0">
                <a:solidFill>
                  <a:srgbClr val="1A1A1A"/>
                </a:solidFill>
                <a:cs typeface="Calibri" panose="020F0502020204030204" pitchFamily="34" charset="0"/>
              </a:rPr>
              <a:t>; терриконы или отвалы с высоким содержанием металлических примесей; любой объект между антенной пульта и БПЛА .</a:t>
            </a:r>
            <a:endParaRPr lang="ru-RU" sz="2000" b="0" i="0" dirty="0">
              <a:solidFill>
                <a:srgbClr val="1A1A1A"/>
              </a:solidFill>
              <a:effectLst/>
              <a:cs typeface="Calibri" panose="020F0502020204030204" pitchFamily="34" charset="0"/>
            </a:endParaRPr>
          </a:p>
        </p:txBody>
      </p:sp>
      <p:sp>
        <p:nvSpPr>
          <p:cNvPr id="5" name="TextBox 4"/>
          <p:cNvSpPr txBox="1"/>
          <p:nvPr/>
        </p:nvSpPr>
        <p:spPr>
          <a:xfrm>
            <a:off x="323262" y="4015009"/>
            <a:ext cx="3706912" cy="692497"/>
          </a:xfrm>
          <a:prstGeom prst="rect">
            <a:avLst/>
          </a:prstGeom>
          <a:noFill/>
        </p:spPr>
        <p:txBody>
          <a:bodyPr wrap="none" rtlCol="0">
            <a:spAutoFit/>
          </a:bodyPr>
          <a:lstStyle/>
          <a:p>
            <a:r>
              <a:rPr lang="ru-RU" sz="3900" b="1" dirty="0">
                <a:solidFill>
                  <a:schemeClr val="accent1"/>
                </a:solidFill>
                <a:latin typeface="+mj-lt"/>
              </a:rPr>
              <a:t>Перед запуском</a:t>
            </a:r>
          </a:p>
        </p:txBody>
      </p:sp>
      <p:sp>
        <p:nvSpPr>
          <p:cNvPr id="6" name="Прямоугольник 5"/>
          <p:cNvSpPr/>
          <p:nvPr/>
        </p:nvSpPr>
        <p:spPr>
          <a:xfrm>
            <a:off x="323263" y="4776931"/>
            <a:ext cx="7970506" cy="1631216"/>
          </a:xfrm>
          <a:prstGeom prst="rect">
            <a:avLst/>
          </a:prstGeom>
        </p:spPr>
        <p:txBody>
          <a:bodyPr wrap="square">
            <a:spAutoFit/>
          </a:bodyPr>
          <a:lstStyle/>
          <a:p>
            <a:pPr indent="457200"/>
            <a:r>
              <a:rPr lang="ru-RU" sz="2000" dirty="0">
                <a:solidFill>
                  <a:srgbClr val="1A1A1A"/>
                </a:solidFill>
              </a:rPr>
              <a:t>Выбираем ровную площадку вдали от кустов и деревьев. Или повышаем навык управления </a:t>
            </a:r>
            <a:r>
              <a:rPr lang="ru-RU" sz="2000" dirty="0" err="1">
                <a:solidFill>
                  <a:srgbClr val="1A1A1A"/>
                </a:solidFill>
              </a:rPr>
              <a:t>коптером</a:t>
            </a:r>
            <a:r>
              <a:rPr lang="ru-RU" sz="2000" dirty="0">
                <a:solidFill>
                  <a:srgbClr val="1A1A1A"/>
                </a:solidFill>
              </a:rPr>
              <a:t> и запускаем с руки. </a:t>
            </a:r>
            <a:r>
              <a:rPr lang="ru-RU" sz="2000" dirty="0" err="1">
                <a:solidFill>
                  <a:srgbClr val="1A1A1A"/>
                </a:solidFill>
              </a:rPr>
              <a:t>Коптер</a:t>
            </a:r>
            <a:r>
              <a:rPr lang="ru-RU" sz="2000" dirty="0">
                <a:solidFill>
                  <a:srgbClr val="1A1A1A"/>
                </a:solidFill>
              </a:rPr>
              <a:t> должен работать без лишних шумов, вибраций. Если что-то не так или </a:t>
            </a:r>
            <a:r>
              <a:rPr lang="ru-RU" sz="2000" dirty="0" err="1">
                <a:solidFill>
                  <a:srgbClr val="1A1A1A"/>
                </a:solidFill>
              </a:rPr>
              <a:t>коптер</a:t>
            </a:r>
            <a:r>
              <a:rPr lang="ru-RU" sz="2000" dirty="0">
                <a:solidFill>
                  <a:srgbClr val="1A1A1A"/>
                </a:solidFill>
              </a:rPr>
              <a:t> не может тихо и устойчиво «висеть на месте», полет отменяется.</a:t>
            </a:r>
            <a:endParaRPr lang="ru-RU" sz="2000" dirty="0"/>
          </a:p>
        </p:txBody>
      </p:sp>
      <p:sp>
        <p:nvSpPr>
          <p:cNvPr id="8" name="TextBox 7"/>
          <p:cNvSpPr txBox="1"/>
          <p:nvPr/>
        </p:nvSpPr>
        <p:spPr>
          <a:xfrm>
            <a:off x="323262" y="266010"/>
            <a:ext cx="4651530" cy="692497"/>
          </a:xfrm>
          <a:prstGeom prst="rect">
            <a:avLst/>
          </a:prstGeom>
          <a:noFill/>
        </p:spPr>
        <p:txBody>
          <a:bodyPr wrap="none" rtlCol="0">
            <a:spAutoFit/>
          </a:bodyPr>
          <a:lstStyle/>
          <a:p>
            <a:r>
              <a:rPr lang="ru-RU" sz="3900" b="1" dirty="0">
                <a:solidFill>
                  <a:schemeClr val="accent1"/>
                </a:solidFill>
                <a:latin typeface="+mj-lt"/>
              </a:rPr>
              <a:t>Продумать маршрут</a:t>
            </a:r>
          </a:p>
        </p:txBody>
      </p:sp>
      <p:pic>
        <p:nvPicPr>
          <p:cNvPr id="1026" name="Picture 2" descr="Picture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4189" y="4314694"/>
            <a:ext cx="2979757" cy="209345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8293767" y="4361257"/>
            <a:ext cx="3140179" cy="216120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55085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D638ACE-163E-40EB-A458-E794C67EA2A6}"/>
              </a:ext>
            </a:extLst>
          </p:cNvPr>
          <p:cNvSpPr>
            <a:spLocks noGrp="1"/>
          </p:cNvSpPr>
          <p:nvPr>
            <p:ph type="ctrTitle"/>
          </p:nvPr>
        </p:nvSpPr>
        <p:spPr>
          <a:xfrm>
            <a:off x="907463" y="1400715"/>
            <a:ext cx="6701650" cy="737116"/>
          </a:xfrm>
        </p:spPr>
        <p:txBody>
          <a:bodyPr rtlCol="0"/>
          <a:lstStyle/>
          <a:p>
            <a:pPr rtl="0"/>
            <a:r>
              <a:rPr lang="ru-RU" dirty="0"/>
              <a:t>В процессе полета</a:t>
            </a:r>
          </a:p>
        </p:txBody>
      </p:sp>
      <p:sp>
        <p:nvSpPr>
          <p:cNvPr id="7" name="Прямоугольник 6"/>
          <p:cNvSpPr/>
          <p:nvPr/>
        </p:nvSpPr>
        <p:spPr>
          <a:xfrm>
            <a:off x="361203" y="2316611"/>
            <a:ext cx="11469593" cy="3785652"/>
          </a:xfrm>
          <a:prstGeom prst="rect">
            <a:avLst/>
          </a:prstGeom>
        </p:spPr>
        <p:txBody>
          <a:bodyPr wrap="square">
            <a:spAutoFit/>
          </a:bodyPr>
          <a:lstStyle/>
          <a:p>
            <a:pPr indent="457200" algn="just"/>
            <a:r>
              <a:rPr lang="ru-RU" sz="2000" dirty="0">
                <a:solidFill>
                  <a:srgbClr val="1A1A1A"/>
                </a:solidFill>
              </a:rPr>
              <a:t>Не летать, не зависать, не разворачиваться над целью. Все это делаем в стороне от нее. Противник, даже если и заметит коптер, может решить, что остался незамеченным. Можно продолжить полет, на подходящей дальности постараться рассмотреть его позиции с помощью зума (если позволяет высока полета и угол обзора) или просто пролететь рядом с вражескими позициями.</a:t>
            </a:r>
          </a:p>
          <a:p>
            <a:pPr indent="457200" algn="just"/>
            <a:r>
              <a:rPr lang="ru-RU" sz="2000" dirty="0">
                <a:solidFill>
                  <a:srgbClr val="1A1A1A"/>
                </a:solidFill>
              </a:rPr>
              <a:t>Сбить </a:t>
            </a:r>
            <a:r>
              <a:rPr lang="ru-RU" sz="2000" dirty="0" err="1">
                <a:solidFill>
                  <a:srgbClr val="1A1A1A"/>
                </a:solidFill>
              </a:rPr>
              <a:t>коптер</a:t>
            </a:r>
            <a:r>
              <a:rPr lang="ru-RU" sz="2000" dirty="0">
                <a:solidFill>
                  <a:srgbClr val="1A1A1A"/>
                </a:solidFill>
              </a:rPr>
              <a:t> при расстоянии в несколько сотен метров можно только «</a:t>
            </a:r>
            <a:r>
              <a:rPr lang="ru-RU" sz="2000" dirty="0" err="1">
                <a:solidFill>
                  <a:srgbClr val="1A1A1A"/>
                </a:solidFill>
              </a:rPr>
              <a:t>дронобойкой</a:t>
            </a:r>
            <a:r>
              <a:rPr lang="ru-RU" sz="2000" dirty="0">
                <a:solidFill>
                  <a:srgbClr val="1A1A1A"/>
                </a:solidFill>
              </a:rPr>
              <a:t>». И если она и станет применяться, то «стрелять будут в спину». В этом случае при наличии соответствующей аппаратуры можно попытаться определить место работы расчета РЭБ и навести артиллерию.</a:t>
            </a:r>
          </a:p>
          <a:p>
            <a:pPr indent="457200" algn="just"/>
            <a:r>
              <a:rPr lang="ru-RU" sz="2000" dirty="0">
                <a:solidFill>
                  <a:srgbClr val="1A1A1A"/>
                </a:solidFill>
              </a:rPr>
              <a:t>Впрочем, при любой попытке сбить </a:t>
            </a:r>
            <a:r>
              <a:rPr lang="ru-RU" sz="2000" dirty="0" err="1">
                <a:solidFill>
                  <a:srgbClr val="1A1A1A"/>
                </a:solidFill>
              </a:rPr>
              <a:t>дрон</a:t>
            </a:r>
            <a:r>
              <a:rPr lang="ru-RU" sz="2000" dirty="0">
                <a:solidFill>
                  <a:srgbClr val="1A1A1A"/>
                </a:solidFill>
              </a:rPr>
              <a:t> ЭМИ-импульсом эта местность берется под особое внимание, собираются разведданные, сканируется радиоэфир и принимается решение.</a:t>
            </a:r>
          </a:p>
          <a:p>
            <a:pPr indent="457200" algn="just"/>
            <a:r>
              <a:rPr lang="ru-RU" sz="2000" dirty="0">
                <a:solidFill>
                  <a:srgbClr val="1A1A1A"/>
                </a:solidFill>
              </a:rPr>
              <a:t>Нежелательно взлетать и садиться рядом с любыми военнослужащими, не важно, противник это или свои. Дружественные подразделения сбивают БПЛА эффективнее противника, поскольку над противником обстрел ожидаешь и маневрируешь.</a:t>
            </a:r>
          </a:p>
        </p:txBody>
      </p:sp>
      <p:pic>
        <p:nvPicPr>
          <p:cNvPr id="1028" name="Picture 4" descr="Picture background"/>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59536" y="0"/>
            <a:ext cx="4027326" cy="2248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699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harpenSoften amount="-35000"/>
                    </a14:imgEffect>
                    <a14:imgEffect>
                      <a14:brightnessContrast bright="-20000"/>
                    </a14:imgEffect>
                  </a14:imgLayer>
                </a14:imgProps>
              </a:ext>
            </a:extLst>
          </a:blip>
          <a:srcRect t="6777" b="6777"/>
          <a:stretch>
            <a:fillRect/>
          </a:stretch>
        </p:blipFill>
        <p:spPr>
          <a:prstGeom prst="rect">
            <a:avLst/>
          </a:prstGeom>
        </p:spPr>
      </p:pic>
      <p:sp>
        <p:nvSpPr>
          <p:cNvPr id="5" name="Заголовок 4"/>
          <p:cNvSpPr>
            <a:spLocks noGrp="1"/>
          </p:cNvSpPr>
          <p:nvPr>
            <p:ph type="title"/>
          </p:nvPr>
        </p:nvSpPr>
        <p:spPr>
          <a:xfrm>
            <a:off x="359229" y="558802"/>
            <a:ext cx="4504601" cy="297232"/>
          </a:xfrm>
        </p:spPr>
        <p:txBody>
          <a:bodyPr>
            <a:noAutofit/>
          </a:bodyPr>
          <a:lstStyle/>
          <a:p>
            <a:r>
              <a:rPr lang="ru-RU" sz="1400" dirty="0"/>
              <a:t>1. Определитесь с пунктом интереса для разведки</a:t>
            </a:r>
          </a:p>
        </p:txBody>
      </p:sp>
      <p:cxnSp>
        <p:nvCxnSpPr>
          <p:cNvPr id="7" name="Прямая соединительная линия 6"/>
          <p:cNvCxnSpPr/>
          <p:nvPr/>
        </p:nvCxnSpPr>
        <p:spPr>
          <a:xfrm flipH="1">
            <a:off x="924128" y="963038"/>
            <a:ext cx="29183" cy="501947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Прямая соединительная линия 7"/>
          <p:cNvCxnSpPr/>
          <p:nvPr/>
        </p:nvCxnSpPr>
        <p:spPr>
          <a:xfrm flipH="1">
            <a:off x="938719" y="5982511"/>
            <a:ext cx="6308387"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Прямоугольник 12"/>
          <p:cNvSpPr/>
          <p:nvPr/>
        </p:nvSpPr>
        <p:spPr>
          <a:xfrm>
            <a:off x="1473393" y="2237324"/>
            <a:ext cx="3390437" cy="297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solidFill>
                  <a:schemeClr val="tx1"/>
                </a:solidFill>
                <a:latin typeface="+mj-lt"/>
              </a:rPr>
              <a:t>2. Найдите место для пилота</a:t>
            </a:r>
          </a:p>
        </p:txBody>
      </p:sp>
      <p:sp>
        <p:nvSpPr>
          <p:cNvPr id="14" name="Прямоугольник 13"/>
          <p:cNvSpPr/>
          <p:nvPr/>
        </p:nvSpPr>
        <p:spPr>
          <a:xfrm>
            <a:off x="5748593" y="1284240"/>
            <a:ext cx="4531998" cy="3599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solidFill>
                  <a:schemeClr val="tx1"/>
                </a:solidFill>
                <a:latin typeface="+mj-lt"/>
              </a:rPr>
              <a:t>3. Найдите безопасное место для взлета/посадки </a:t>
            </a:r>
          </a:p>
        </p:txBody>
      </p:sp>
      <p:pic>
        <p:nvPicPr>
          <p:cNvPr id="15" name="Рисунок 14"/>
          <p:cNvPicPr>
            <a:picLocks noChangeAspect="1"/>
          </p:cNvPicPr>
          <p:nvPr/>
        </p:nvPicPr>
        <p:blipFill>
          <a:blip r:embed="rId4">
            <a:extLst>
              <a:ext uri="{BEBA8EAE-BF5A-486C-A8C5-ECC9F3942E4B}">
                <a14:imgProps xmlns:a14="http://schemas.microsoft.com/office/drawing/2010/main">
                  <a14:imgLayer r:embed="rId5">
                    <a14:imgEffect>
                      <a14:backgroundRemoval t="2012" b="90118" l="10000" r="90000"/>
                    </a14:imgEffect>
                    <a14:imgEffect>
                      <a14:brightnessContrast bright="-23000"/>
                    </a14:imgEffect>
                  </a14:imgLayer>
                </a14:imgProps>
              </a:ext>
            </a:extLst>
          </a:blip>
          <a:stretch>
            <a:fillRect/>
          </a:stretch>
        </p:blipFill>
        <p:spPr>
          <a:xfrm>
            <a:off x="4863830" y="4213078"/>
            <a:ext cx="733134" cy="774372"/>
          </a:xfrm>
          <a:prstGeom prst="rect">
            <a:avLst/>
          </a:prstGeom>
        </p:spPr>
      </p:pic>
      <p:cxnSp>
        <p:nvCxnSpPr>
          <p:cNvPr id="16" name="Прямая соединительная линия 15"/>
          <p:cNvCxnSpPr/>
          <p:nvPr/>
        </p:nvCxnSpPr>
        <p:spPr>
          <a:xfrm flipH="1">
            <a:off x="3649054" y="2534556"/>
            <a:ext cx="17092" cy="192634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Прямая соединительная линия 18"/>
          <p:cNvCxnSpPr/>
          <p:nvPr/>
        </p:nvCxnSpPr>
        <p:spPr>
          <a:xfrm flipH="1">
            <a:off x="3649054" y="4460905"/>
            <a:ext cx="1350236" cy="1304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TextBox 21"/>
          <p:cNvSpPr txBox="1"/>
          <p:nvPr/>
        </p:nvSpPr>
        <p:spPr>
          <a:xfrm>
            <a:off x="1473393" y="2534556"/>
            <a:ext cx="2255719" cy="1015663"/>
          </a:xfrm>
          <a:prstGeom prst="rect">
            <a:avLst/>
          </a:prstGeom>
          <a:noFill/>
        </p:spPr>
        <p:txBody>
          <a:bodyPr wrap="square" rtlCol="0">
            <a:spAutoFit/>
          </a:bodyPr>
          <a:lstStyle/>
          <a:p>
            <a:pPr marL="285750" indent="-285750">
              <a:buFontTx/>
              <a:buChar char="-"/>
            </a:pPr>
            <a:r>
              <a:rPr lang="ru-RU" sz="1200" dirty="0">
                <a:solidFill>
                  <a:schemeClr val="bg1"/>
                </a:solidFill>
              </a:rPr>
              <a:t>прямая видимость пункта, интересы с учетом высоты полета 250-450 м.</a:t>
            </a:r>
          </a:p>
          <a:p>
            <a:pPr marL="285750" indent="-285750">
              <a:buFontTx/>
              <a:buChar char="-"/>
            </a:pPr>
            <a:r>
              <a:rPr lang="ru-RU" sz="1200" dirty="0">
                <a:solidFill>
                  <a:schemeClr val="bg1"/>
                </a:solidFill>
              </a:rPr>
              <a:t>наличие укрытия</a:t>
            </a:r>
          </a:p>
          <a:p>
            <a:pPr marL="285750" indent="-285750">
              <a:buFontTx/>
              <a:buChar char="-"/>
            </a:pPr>
            <a:endParaRPr lang="ru-RU" sz="1200" dirty="0">
              <a:solidFill>
                <a:schemeClr val="bg1"/>
              </a:solidFill>
            </a:endParaRPr>
          </a:p>
        </p:txBody>
      </p:sp>
      <p:sp>
        <p:nvSpPr>
          <p:cNvPr id="23" name="TextBox 22"/>
          <p:cNvSpPr txBox="1"/>
          <p:nvPr/>
        </p:nvSpPr>
        <p:spPr>
          <a:xfrm>
            <a:off x="5596964" y="4489374"/>
            <a:ext cx="880369" cy="276999"/>
          </a:xfrm>
          <a:prstGeom prst="rect">
            <a:avLst/>
          </a:prstGeom>
          <a:noFill/>
        </p:spPr>
        <p:txBody>
          <a:bodyPr wrap="none" rtlCol="0">
            <a:spAutoFit/>
          </a:bodyPr>
          <a:lstStyle/>
          <a:p>
            <a:r>
              <a:rPr lang="ru-RU" sz="1200" dirty="0">
                <a:solidFill>
                  <a:schemeClr val="bg1"/>
                </a:solidFill>
              </a:rPr>
              <a:t>150-200 м.</a:t>
            </a:r>
          </a:p>
        </p:txBody>
      </p:sp>
      <p:cxnSp>
        <p:nvCxnSpPr>
          <p:cNvPr id="24" name="Прямая соединительная линия 23"/>
          <p:cNvCxnSpPr/>
          <p:nvPr/>
        </p:nvCxnSpPr>
        <p:spPr>
          <a:xfrm flipH="1">
            <a:off x="5444412" y="4447864"/>
            <a:ext cx="1350236" cy="1304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Прямая соединительная линия 24"/>
          <p:cNvCxnSpPr/>
          <p:nvPr/>
        </p:nvCxnSpPr>
        <p:spPr>
          <a:xfrm flipH="1">
            <a:off x="7354569" y="4627873"/>
            <a:ext cx="9229" cy="81614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Прямая соединительная линия 26"/>
          <p:cNvCxnSpPr/>
          <p:nvPr/>
        </p:nvCxnSpPr>
        <p:spPr>
          <a:xfrm flipH="1" flipV="1">
            <a:off x="13298182" y="9823220"/>
            <a:ext cx="180863" cy="24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6" name="Picture 2" descr="дрон дроны БПЛА PNG , дрон, дроны, БПЛА PNG рисунок для бесплатной загрузки"/>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4844" r="94844"/>
                    </a14:imgEffect>
                  </a14:imgLayer>
                </a14:imgProps>
              </a:ext>
              <a:ext uri="{28A0092B-C50C-407E-A947-70E740481C1C}">
                <a14:useLocalDpi xmlns:a14="http://schemas.microsoft.com/office/drawing/2010/main" val="0"/>
              </a:ext>
            </a:extLst>
          </a:blip>
          <a:srcRect/>
          <a:stretch>
            <a:fillRect/>
          </a:stretch>
        </p:blipFill>
        <p:spPr bwMode="auto">
          <a:xfrm>
            <a:off x="6994336" y="4027440"/>
            <a:ext cx="738925" cy="738925"/>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Прямая соединительная линия 31"/>
          <p:cNvCxnSpPr/>
          <p:nvPr/>
        </p:nvCxnSpPr>
        <p:spPr>
          <a:xfrm>
            <a:off x="10280591" y="1644163"/>
            <a:ext cx="0" cy="275273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Прямая соединительная линия 33"/>
          <p:cNvCxnSpPr/>
          <p:nvPr/>
        </p:nvCxnSpPr>
        <p:spPr>
          <a:xfrm flipH="1">
            <a:off x="7733261" y="4383861"/>
            <a:ext cx="2548071" cy="1304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a:off x="6007469" y="1739609"/>
            <a:ext cx="4014246" cy="646331"/>
          </a:xfrm>
          <a:prstGeom prst="rect">
            <a:avLst/>
          </a:prstGeom>
          <a:noFill/>
        </p:spPr>
        <p:txBody>
          <a:bodyPr wrap="square" rtlCol="0">
            <a:spAutoFit/>
          </a:bodyPr>
          <a:lstStyle/>
          <a:p>
            <a:r>
              <a:rPr lang="ru-RU" sz="1200" dirty="0">
                <a:solidFill>
                  <a:schemeClr val="bg1"/>
                </a:solidFill>
              </a:rPr>
              <a:t>- Желательно 150-200 м. от пункта до пилота, отсутствие помех в виде веток и проводов. Пункт взлета и посадки 7 на 7 м. чистый от преград и высокой растительности</a:t>
            </a:r>
          </a:p>
        </p:txBody>
      </p:sp>
    </p:spTree>
    <p:extLst>
      <p:ext uri="{BB962C8B-B14F-4D97-AF65-F5344CB8AC3E}">
        <p14:creationId xmlns:p14="http://schemas.microsoft.com/office/powerpoint/2010/main" val="297746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rtl="0"/>
            <a:r>
              <a:rPr lang="ru-RU" noProof="0"/>
              <a:t>Добавить нижний колонтитул</a:t>
            </a:r>
          </a:p>
        </p:txBody>
      </p:sp>
      <p:sp>
        <p:nvSpPr>
          <p:cNvPr id="3" name="Номер слайда 2"/>
          <p:cNvSpPr>
            <a:spLocks noGrp="1"/>
          </p:cNvSpPr>
          <p:nvPr>
            <p:ph type="sldNum" sz="quarter" idx="11"/>
          </p:nvPr>
        </p:nvSpPr>
        <p:spPr/>
        <p:txBody>
          <a:bodyPr/>
          <a:lstStyle/>
          <a:p>
            <a:pPr rtl="0"/>
            <a:fld id="{8699F50C-BE38-4BD0-BA84-9B090E1F2B9B}" type="slidenum">
              <a:rPr lang="ru-RU" noProof="0" smtClean="0"/>
              <a:t>17</a:t>
            </a:fld>
            <a:endParaRPr lang="ru-RU" noProof="0"/>
          </a:p>
        </p:txBody>
      </p:sp>
      <p:sp>
        <p:nvSpPr>
          <p:cNvPr id="4" name="Прямоугольник 3"/>
          <p:cNvSpPr/>
          <p:nvPr/>
        </p:nvSpPr>
        <p:spPr>
          <a:xfrm>
            <a:off x="210342" y="333285"/>
            <a:ext cx="5916991" cy="487110"/>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ru-RU" sz="1400" b="1" dirty="0">
                <a:solidFill>
                  <a:schemeClr val="tx1"/>
                </a:solidFill>
                <a:latin typeface="+mj-lt"/>
              </a:rPr>
              <a:t>4. Изучить на карте ориентиры для визуального возвращения коптера или аварийной посадки в случае потери связи</a:t>
            </a:r>
          </a:p>
        </p:txBody>
      </p:sp>
      <p:sp>
        <p:nvSpPr>
          <p:cNvPr id="5" name="TextBox 4"/>
          <p:cNvSpPr txBox="1"/>
          <p:nvPr/>
        </p:nvSpPr>
        <p:spPr>
          <a:xfrm>
            <a:off x="338530" y="820395"/>
            <a:ext cx="5039585" cy="276999"/>
          </a:xfrm>
          <a:prstGeom prst="rect">
            <a:avLst/>
          </a:prstGeom>
          <a:noFill/>
        </p:spPr>
        <p:txBody>
          <a:bodyPr wrap="none" rtlCol="0">
            <a:spAutoFit/>
          </a:bodyPr>
          <a:lstStyle/>
          <a:p>
            <a:r>
              <a:rPr lang="ru-RU" sz="1200" dirty="0"/>
              <a:t>- Среди ориентиров могут быть цветные крыши, башни, церкви и другое</a:t>
            </a:r>
          </a:p>
        </p:txBody>
      </p:sp>
      <p:sp>
        <p:nvSpPr>
          <p:cNvPr id="6" name="Прямоугольник 5"/>
          <p:cNvSpPr/>
          <p:nvPr/>
        </p:nvSpPr>
        <p:spPr>
          <a:xfrm>
            <a:off x="462750" y="1113591"/>
            <a:ext cx="5957099" cy="349135"/>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ru-RU" sz="1400" b="1" dirty="0">
                <a:solidFill>
                  <a:schemeClr val="tx1"/>
                </a:solidFill>
                <a:latin typeface="+mj-lt"/>
              </a:rPr>
              <a:t>5. Очистите карту памяти или память коптера </a:t>
            </a:r>
          </a:p>
        </p:txBody>
      </p:sp>
      <p:sp>
        <p:nvSpPr>
          <p:cNvPr id="7" name="Прямоугольник 6"/>
          <p:cNvSpPr/>
          <p:nvPr/>
        </p:nvSpPr>
        <p:spPr>
          <a:xfrm>
            <a:off x="482803" y="1550935"/>
            <a:ext cx="5937046" cy="487110"/>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ru-RU" sz="1400" b="1" dirty="0">
                <a:solidFill>
                  <a:schemeClr val="tx1"/>
                </a:solidFill>
                <a:latin typeface="+mj-lt"/>
              </a:rPr>
              <a:t>6. Предупредите отдел РЭБ или другое подразделение проведение разведывательных работ с коптером</a:t>
            </a:r>
          </a:p>
        </p:txBody>
      </p:sp>
      <p:sp>
        <p:nvSpPr>
          <p:cNvPr id="8" name="Прямоугольник 7"/>
          <p:cNvSpPr/>
          <p:nvPr/>
        </p:nvSpPr>
        <p:spPr>
          <a:xfrm>
            <a:off x="462751" y="2082927"/>
            <a:ext cx="3410938" cy="487110"/>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ru-RU" sz="1400" b="1" dirty="0">
                <a:solidFill>
                  <a:schemeClr val="tx1"/>
                </a:solidFill>
                <a:latin typeface="+mj-lt"/>
              </a:rPr>
              <a:t>7. Оператор коптера занимает позицию</a:t>
            </a:r>
          </a:p>
        </p:txBody>
      </p:sp>
      <p:sp>
        <p:nvSpPr>
          <p:cNvPr id="9" name="Прямоугольник 8"/>
          <p:cNvSpPr/>
          <p:nvPr/>
        </p:nvSpPr>
        <p:spPr>
          <a:xfrm>
            <a:off x="4372765" y="2305912"/>
            <a:ext cx="5916991" cy="487110"/>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ru-RU" sz="1400" b="1" dirty="0">
                <a:solidFill>
                  <a:schemeClr val="tx1"/>
                </a:solidFill>
                <a:latin typeface="+mj-lt"/>
              </a:rPr>
              <a:t>8. Перед взлетом включить на планшете или на телефоне режим полёта</a:t>
            </a:r>
          </a:p>
        </p:txBody>
      </p:sp>
      <p:sp>
        <p:nvSpPr>
          <p:cNvPr id="10" name="Прямоугольник 9"/>
          <p:cNvSpPr/>
          <p:nvPr/>
        </p:nvSpPr>
        <p:spPr>
          <a:xfrm>
            <a:off x="4372766" y="2832661"/>
            <a:ext cx="5916991" cy="487110"/>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ru-RU" sz="1400" b="1" dirty="0">
                <a:solidFill>
                  <a:schemeClr val="tx1"/>
                </a:solidFill>
                <a:latin typeface="+mj-lt"/>
              </a:rPr>
              <a:t>9. Включить пульт коптера с подключенным планшетом/телефоном</a:t>
            </a:r>
          </a:p>
        </p:txBody>
      </p:sp>
      <p:sp>
        <p:nvSpPr>
          <p:cNvPr id="11" name="Прямоугольник 10"/>
          <p:cNvSpPr/>
          <p:nvPr/>
        </p:nvSpPr>
        <p:spPr>
          <a:xfrm>
            <a:off x="4372766" y="3359213"/>
            <a:ext cx="5916991" cy="487110"/>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ru-RU" sz="1400" b="1" dirty="0">
                <a:solidFill>
                  <a:schemeClr val="tx1"/>
                </a:solidFill>
                <a:latin typeface="+mj-lt"/>
              </a:rPr>
              <a:t>10. Помощник относит коптер на пункт взлета</a:t>
            </a:r>
          </a:p>
        </p:txBody>
      </p:sp>
      <p:sp>
        <p:nvSpPr>
          <p:cNvPr id="12" name="Прямоугольник 11"/>
          <p:cNvSpPr/>
          <p:nvPr/>
        </p:nvSpPr>
        <p:spPr>
          <a:xfrm>
            <a:off x="4372765" y="3887798"/>
            <a:ext cx="5916991" cy="487110"/>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ru-RU" sz="1400" b="1" dirty="0">
                <a:solidFill>
                  <a:schemeClr val="tx1"/>
                </a:solidFill>
                <a:latin typeface="+mj-lt"/>
              </a:rPr>
              <a:t>11. Разложите винты коптера </a:t>
            </a:r>
          </a:p>
        </p:txBody>
      </p:sp>
      <p:sp>
        <p:nvSpPr>
          <p:cNvPr id="13" name="Прямоугольник 12"/>
          <p:cNvSpPr/>
          <p:nvPr/>
        </p:nvSpPr>
        <p:spPr>
          <a:xfrm>
            <a:off x="692338" y="4396597"/>
            <a:ext cx="1888937" cy="487110"/>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ru-RU" sz="1400" b="1" dirty="0">
                <a:solidFill>
                  <a:schemeClr val="tx1"/>
                </a:solidFill>
                <a:latin typeface="+mj-lt"/>
              </a:rPr>
              <a:t>12. Вставить батарею</a:t>
            </a:r>
          </a:p>
        </p:txBody>
      </p:sp>
      <p:sp>
        <p:nvSpPr>
          <p:cNvPr id="14" name="Прямоугольник 13"/>
          <p:cNvSpPr/>
          <p:nvPr/>
        </p:nvSpPr>
        <p:spPr>
          <a:xfrm>
            <a:off x="692338" y="4944309"/>
            <a:ext cx="4389018" cy="487110"/>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ru-RU" sz="1400" b="1" dirty="0">
                <a:solidFill>
                  <a:schemeClr val="tx1"/>
                </a:solidFill>
                <a:latin typeface="+mj-lt"/>
              </a:rPr>
              <a:t>13. Включить коптер, поставить на ровную площадку</a:t>
            </a:r>
          </a:p>
        </p:txBody>
      </p:sp>
      <p:sp>
        <p:nvSpPr>
          <p:cNvPr id="15" name="Прямоугольник 14"/>
          <p:cNvSpPr/>
          <p:nvPr/>
        </p:nvSpPr>
        <p:spPr>
          <a:xfrm>
            <a:off x="692338" y="5489358"/>
            <a:ext cx="5916991" cy="487110"/>
          </a:xfrm>
          <a:prstGeom prst="rect">
            <a:avLst/>
          </a:prstGeom>
          <a:solidFill>
            <a:schemeClr val="accent2">
              <a:alpha val="5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ru-RU" sz="1400" b="1" dirty="0">
                <a:solidFill>
                  <a:schemeClr val="tx1"/>
                </a:solidFill>
                <a:latin typeface="+mj-lt"/>
              </a:rPr>
              <a:t>14. Пилот взлетает, помощнику немедленно покинуть взлетную площадку</a:t>
            </a:r>
          </a:p>
        </p:txBody>
      </p:sp>
      <p:pic>
        <p:nvPicPr>
          <p:cNvPr id="16" name="Рисунок 15"/>
          <p:cNvPicPr>
            <a:picLocks noChangeAspect="1"/>
          </p:cNvPicPr>
          <p:nvPr/>
        </p:nvPicPr>
        <p:blipFill>
          <a:blip r:embed="rId2">
            <a:extLst>
              <a:ext uri="{BEBA8EAE-BF5A-486C-A8C5-ECC9F3942E4B}">
                <a14:imgProps xmlns:a14="http://schemas.microsoft.com/office/drawing/2010/main">
                  <a14:imgLayer r:embed="rId3">
                    <a14:imgEffect>
                      <a14:backgroundRemoval t="3711" b="97461" l="10000" r="90000"/>
                    </a14:imgEffect>
                  </a14:imgLayer>
                </a14:imgProps>
              </a:ext>
            </a:extLst>
          </a:blip>
          <a:stretch>
            <a:fillRect/>
          </a:stretch>
        </p:blipFill>
        <p:spPr>
          <a:xfrm>
            <a:off x="6419849" y="4159495"/>
            <a:ext cx="3695700" cy="2056737"/>
          </a:xfrm>
          <a:prstGeom prst="rect">
            <a:avLst/>
          </a:prstGeom>
        </p:spPr>
      </p:pic>
      <p:pic>
        <p:nvPicPr>
          <p:cNvPr id="2050" name="Picture 2" descr="Нет wi-fi – Бесплатные иконки: компьютер"/>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7825" y="2354533"/>
            <a:ext cx="431007" cy="4310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Нет gps – Бесплатные иконки: карты и местоположение"/>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8832" y="2274811"/>
            <a:ext cx="549312" cy="5493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рисунок доставка вертолет пульт дистанционного управления книжка раскраска  современный автономный дрон для доставки заказа дрона Png иллюстрация PNG ,  книжный рисунок, рисунок крысы, рисунок печени PNG рисунок для бесплатной  загрузки"/>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6250" r="94688"/>
                    </a14:imgEffect>
                  </a14:imgLayer>
                </a14:imgProps>
              </a:ext>
              <a:ext uri="{28A0092B-C50C-407E-A947-70E740481C1C}">
                <a14:useLocalDpi xmlns:a14="http://schemas.microsoft.com/office/drawing/2010/main" val="0"/>
              </a:ext>
            </a:extLst>
          </a:blip>
          <a:srcRect/>
          <a:stretch>
            <a:fillRect/>
          </a:stretch>
        </p:blipFill>
        <p:spPr bwMode="auto">
          <a:xfrm>
            <a:off x="788447" y="2274811"/>
            <a:ext cx="2291904" cy="229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91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endParaRPr lang="ru-RU"/>
          </a:p>
        </p:txBody>
      </p:sp>
      <p:pic>
        <p:nvPicPr>
          <p:cNvPr id="6" name="Рисунок 5"/>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5384" r="21875" b="5384"/>
          <a:stretch/>
        </p:blipFill>
        <p:spPr>
          <a:xfrm>
            <a:off x="0" y="-279124"/>
            <a:ext cx="12192000" cy="8190912"/>
          </a:xfrm>
        </p:spPr>
      </p:pic>
      <p:sp>
        <p:nvSpPr>
          <p:cNvPr id="7" name="Заголовок 4"/>
          <p:cNvSpPr txBox="1">
            <a:spLocks/>
          </p:cNvSpPr>
          <p:nvPr/>
        </p:nvSpPr>
        <p:spPr>
          <a:xfrm>
            <a:off x="3843699" y="261570"/>
            <a:ext cx="4504601" cy="297232"/>
          </a:xfrm>
          <a:prstGeom prst="rect">
            <a:avLst/>
          </a:prstGeom>
          <a:solidFill>
            <a:schemeClr val="bg1">
              <a:alpha val="90000"/>
            </a:schemeClr>
          </a:solidFill>
        </p:spPr>
        <p:txBody>
          <a:bodyPr vert="horz" lIns="288000" tIns="45720" rIns="91440" bIns="0" rtlCol="0" anchor="ctr">
            <a:noAutofit/>
          </a:bodyPr>
          <a:lstStyle>
            <a:lvl1pPr algn="l" defTabSz="914400" rtl="0" eaLnBrk="1" latinLnBrk="0" hangingPunct="1">
              <a:lnSpc>
                <a:spcPct val="90000"/>
              </a:lnSpc>
              <a:spcBef>
                <a:spcPct val="0"/>
              </a:spcBef>
              <a:buNone/>
              <a:defRPr lang="en-IN" sz="3600" b="1" kern="1200">
                <a:solidFill>
                  <a:schemeClr val="tx1"/>
                </a:solidFill>
                <a:latin typeface="+mj-lt"/>
                <a:ea typeface="+mj-ea"/>
                <a:cs typeface="+mj-cs"/>
              </a:defRPr>
            </a:lvl1pPr>
          </a:lstStyle>
          <a:p>
            <a:r>
              <a:rPr lang="ru-RU" sz="1400" dirty="0"/>
              <a:t>1. Вывести аппарат на высоту 250 м.</a:t>
            </a:r>
          </a:p>
        </p:txBody>
      </p:sp>
      <p:sp>
        <p:nvSpPr>
          <p:cNvPr id="8" name="Заголовок 4"/>
          <p:cNvSpPr txBox="1">
            <a:spLocks/>
          </p:cNvSpPr>
          <p:nvPr/>
        </p:nvSpPr>
        <p:spPr>
          <a:xfrm>
            <a:off x="244929" y="5528891"/>
            <a:ext cx="4504601" cy="690933"/>
          </a:xfrm>
          <a:prstGeom prst="rect">
            <a:avLst/>
          </a:prstGeom>
          <a:solidFill>
            <a:schemeClr val="bg1">
              <a:alpha val="90000"/>
            </a:schemeClr>
          </a:solidFill>
        </p:spPr>
        <p:txBody>
          <a:bodyPr vert="horz" lIns="288000" tIns="45720" rIns="91440" bIns="0" rtlCol="0" anchor="ctr">
            <a:noAutofit/>
          </a:bodyPr>
          <a:lstStyle>
            <a:lvl1pPr algn="l" defTabSz="914400" rtl="0" eaLnBrk="1" latinLnBrk="0" hangingPunct="1">
              <a:lnSpc>
                <a:spcPct val="90000"/>
              </a:lnSpc>
              <a:spcBef>
                <a:spcPct val="0"/>
              </a:spcBef>
              <a:buNone/>
              <a:defRPr lang="en-IN" sz="3600" b="1" kern="1200">
                <a:solidFill>
                  <a:schemeClr val="tx1"/>
                </a:solidFill>
                <a:latin typeface="+mj-lt"/>
                <a:ea typeface="+mj-ea"/>
                <a:cs typeface="+mj-cs"/>
              </a:defRPr>
            </a:lvl1pPr>
          </a:lstStyle>
          <a:p>
            <a:r>
              <a:rPr lang="ru-RU" sz="1400" dirty="0"/>
              <a:t>4. Внимательно следить за уровнем сигнала, корректировать позицию, чтобы сигнал не понижался</a:t>
            </a:r>
          </a:p>
        </p:txBody>
      </p:sp>
      <p:sp>
        <p:nvSpPr>
          <p:cNvPr id="9" name="Заголовок 4"/>
          <p:cNvSpPr txBox="1">
            <a:spLocks/>
          </p:cNvSpPr>
          <p:nvPr/>
        </p:nvSpPr>
        <p:spPr>
          <a:xfrm>
            <a:off x="7542544" y="1975674"/>
            <a:ext cx="4504601" cy="297232"/>
          </a:xfrm>
          <a:prstGeom prst="rect">
            <a:avLst/>
          </a:prstGeom>
          <a:solidFill>
            <a:schemeClr val="bg1">
              <a:alpha val="90000"/>
            </a:schemeClr>
          </a:solidFill>
        </p:spPr>
        <p:txBody>
          <a:bodyPr vert="horz" lIns="288000" tIns="45720" rIns="91440" bIns="0" rtlCol="0" anchor="ctr">
            <a:noAutofit/>
          </a:bodyPr>
          <a:lstStyle>
            <a:lvl1pPr algn="l" defTabSz="914400" rtl="0" eaLnBrk="1" latinLnBrk="0" hangingPunct="1">
              <a:lnSpc>
                <a:spcPct val="90000"/>
              </a:lnSpc>
              <a:spcBef>
                <a:spcPct val="0"/>
              </a:spcBef>
              <a:buNone/>
              <a:defRPr lang="en-IN" sz="3600" b="1" kern="1200">
                <a:solidFill>
                  <a:schemeClr val="tx1"/>
                </a:solidFill>
                <a:latin typeface="+mj-lt"/>
                <a:ea typeface="+mj-ea"/>
                <a:cs typeface="+mj-cs"/>
              </a:defRPr>
            </a:lvl1pPr>
          </a:lstStyle>
          <a:p>
            <a:r>
              <a:rPr lang="ru-RU" sz="1400" dirty="0"/>
              <a:t>3. Продолжать набор высоты до 300 м.</a:t>
            </a:r>
          </a:p>
        </p:txBody>
      </p:sp>
      <p:sp>
        <p:nvSpPr>
          <p:cNvPr id="10" name="Заголовок 4"/>
          <p:cNvSpPr txBox="1">
            <a:spLocks/>
          </p:cNvSpPr>
          <p:nvPr/>
        </p:nvSpPr>
        <p:spPr>
          <a:xfrm>
            <a:off x="244928" y="1975673"/>
            <a:ext cx="4504601" cy="453201"/>
          </a:xfrm>
          <a:prstGeom prst="rect">
            <a:avLst/>
          </a:prstGeom>
          <a:solidFill>
            <a:schemeClr val="bg1">
              <a:alpha val="90000"/>
            </a:schemeClr>
          </a:solidFill>
        </p:spPr>
        <p:txBody>
          <a:bodyPr vert="horz" lIns="288000" tIns="45720" rIns="91440" bIns="0" rtlCol="0" anchor="ctr">
            <a:noAutofit/>
          </a:bodyPr>
          <a:lstStyle>
            <a:lvl1pPr algn="l" defTabSz="914400" rtl="0" eaLnBrk="1" latinLnBrk="0" hangingPunct="1">
              <a:lnSpc>
                <a:spcPct val="90000"/>
              </a:lnSpc>
              <a:spcBef>
                <a:spcPct val="0"/>
              </a:spcBef>
              <a:buNone/>
              <a:defRPr lang="en-IN" sz="3600" b="1" kern="1200">
                <a:solidFill>
                  <a:schemeClr val="tx1"/>
                </a:solidFill>
                <a:latin typeface="+mj-lt"/>
                <a:ea typeface="+mj-ea"/>
                <a:cs typeface="+mj-cs"/>
              </a:defRPr>
            </a:lvl1pPr>
          </a:lstStyle>
          <a:p>
            <a:r>
              <a:rPr lang="ru-RU" sz="1400" dirty="0"/>
              <a:t>2. Прислушиваться к шуму винтов, учитывать громкость коптера во время движения</a:t>
            </a:r>
          </a:p>
        </p:txBody>
      </p:sp>
      <p:sp>
        <p:nvSpPr>
          <p:cNvPr id="11" name="Заголовок 4"/>
          <p:cNvSpPr txBox="1">
            <a:spLocks/>
          </p:cNvSpPr>
          <p:nvPr/>
        </p:nvSpPr>
        <p:spPr>
          <a:xfrm>
            <a:off x="7542544" y="5528891"/>
            <a:ext cx="4504601" cy="722684"/>
          </a:xfrm>
          <a:prstGeom prst="rect">
            <a:avLst/>
          </a:prstGeom>
          <a:solidFill>
            <a:schemeClr val="bg1">
              <a:alpha val="90000"/>
            </a:schemeClr>
          </a:solidFill>
        </p:spPr>
        <p:txBody>
          <a:bodyPr vert="horz" lIns="288000" tIns="45720" rIns="91440" bIns="0" rtlCol="0" anchor="ctr">
            <a:noAutofit/>
          </a:bodyPr>
          <a:lstStyle>
            <a:lvl1pPr algn="l" defTabSz="914400" rtl="0" eaLnBrk="1" latinLnBrk="0" hangingPunct="1">
              <a:lnSpc>
                <a:spcPct val="90000"/>
              </a:lnSpc>
              <a:spcBef>
                <a:spcPct val="0"/>
              </a:spcBef>
              <a:buNone/>
              <a:defRPr lang="en-IN" sz="3600" b="1" kern="1200">
                <a:solidFill>
                  <a:schemeClr val="tx1"/>
                </a:solidFill>
                <a:latin typeface="+mj-lt"/>
                <a:ea typeface="+mj-ea"/>
                <a:cs typeface="+mj-cs"/>
              </a:defRPr>
            </a:lvl1pPr>
          </a:lstStyle>
          <a:p>
            <a:r>
              <a:rPr lang="ru-RU" sz="1400" dirty="0"/>
              <a:t>5. Следить за скоростью  полета, учитывая нормальную скорость полета в штиль, легко определить встречный и попутный ветер</a:t>
            </a:r>
          </a:p>
        </p:txBody>
      </p:sp>
      <p:pic>
        <p:nvPicPr>
          <p:cNvPr id="4098" name="Picture 2" descr="Летающий белый квадрокоптер. Вырез PNG Изолированный на прозрачном фоне. |  Премиум AI-сгенерированный PSD"/>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74" b="89946" l="9904" r="93450"/>
                    </a14:imgEffect>
                  </a14:imgLayer>
                </a14:imgProps>
              </a:ext>
              <a:ext uri="{28A0092B-C50C-407E-A947-70E740481C1C}">
                <a14:useLocalDpi xmlns:a14="http://schemas.microsoft.com/office/drawing/2010/main" val="0"/>
              </a:ext>
            </a:extLst>
          </a:blip>
          <a:srcRect/>
          <a:stretch>
            <a:fillRect/>
          </a:stretch>
        </p:blipFill>
        <p:spPr bwMode="auto">
          <a:xfrm>
            <a:off x="3627531" y="2078095"/>
            <a:ext cx="4663479" cy="414945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Прямая соединительная линия 13"/>
          <p:cNvCxnSpPr/>
          <p:nvPr/>
        </p:nvCxnSpPr>
        <p:spPr>
          <a:xfrm flipH="1">
            <a:off x="5848350" y="664715"/>
            <a:ext cx="48437" cy="2249935"/>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Прямая соединительная линия 15"/>
          <p:cNvCxnSpPr/>
          <p:nvPr/>
        </p:nvCxnSpPr>
        <p:spPr>
          <a:xfrm flipH="1">
            <a:off x="790575" y="2433736"/>
            <a:ext cx="48438" cy="1611627"/>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Прямая соединительная линия 16"/>
          <p:cNvCxnSpPr/>
          <p:nvPr/>
        </p:nvCxnSpPr>
        <p:spPr>
          <a:xfrm flipH="1">
            <a:off x="10462400" y="2428874"/>
            <a:ext cx="1" cy="1683967"/>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Прямая соединительная линия 17"/>
          <p:cNvCxnSpPr/>
          <p:nvPr/>
        </p:nvCxnSpPr>
        <p:spPr>
          <a:xfrm flipH="1">
            <a:off x="2686051" y="4874459"/>
            <a:ext cx="18059" cy="649570"/>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Прямая соединительная линия 18"/>
          <p:cNvCxnSpPr/>
          <p:nvPr/>
        </p:nvCxnSpPr>
        <p:spPr>
          <a:xfrm flipH="1">
            <a:off x="9162182" y="6251575"/>
            <a:ext cx="54031" cy="1522389"/>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Прямая соединительная линия 20"/>
          <p:cNvCxnSpPr/>
          <p:nvPr/>
        </p:nvCxnSpPr>
        <p:spPr>
          <a:xfrm flipH="1" flipV="1">
            <a:off x="6095999" y="7639429"/>
            <a:ext cx="3066183" cy="57861"/>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Прямая соединительная линия 24"/>
          <p:cNvCxnSpPr/>
          <p:nvPr/>
        </p:nvCxnSpPr>
        <p:spPr>
          <a:xfrm flipH="1">
            <a:off x="6120140" y="5238750"/>
            <a:ext cx="90268" cy="2380444"/>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Прямая соединительная линия 27"/>
          <p:cNvCxnSpPr/>
          <p:nvPr/>
        </p:nvCxnSpPr>
        <p:spPr>
          <a:xfrm flipH="1" flipV="1">
            <a:off x="8176447" y="4119201"/>
            <a:ext cx="2196278" cy="33621"/>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0" name="Рисунок 29"/>
          <p:cNvPicPr>
            <a:picLocks noChangeAspect="1"/>
          </p:cNvPicPr>
          <p:nvPr/>
        </p:nvPicPr>
        <p:blipFill>
          <a:blip r:embed="rId5">
            <a:extLst>
              <a:ext uri="{BEBA8EAE-BF5A-486C-A8C5-ECC9F3942E4B}">
                <a14:imgProps xmlns:a14="http://schemas.microsoft.com/office/drawing/2010/main">
                  <a14:imgLayer r:embed="rId6">
                    <a14:imgEffect>
                      <a14:backgroundRemoval t="2012" b="90118" l="10000" r="90000"/>
                    </a14:imgEffect>
                    <a14:imgEffect>
                      <a14:brightnessContrast bright="-23000"/>
                    </a14:imgEffect>
                  </a14:imgLayer>
                </a14:imgProps>
              </a:ext>
            </a:extLst>
          </a:blip>
          <a:stretch>
            <a:fillRect/>
          </a:stretch>
        </p:blipFill>
        <p:spPr>
          <a:xfrm>
            <a:off x="2133399" y="2782401"/>
            <a:ext cx="1838574" cy="1941992"/>
          </a:xfrm>
          <a:prstGeom prst="rect">
            <a:avLst/>
          </a:prstGeom>
        </p:spPr>
      </p:pic>
      <p:cxnSp>
        <p:nvCxnSpPr>
          <p:cNvPr id="32" name="Прямая соединительная линия 31"/>
          <p:cNvCxnSpPr/>
          <p:nvPr/>
        </p:nvCxnSpPr>
        <p:spPr>
          <a:xfrm flipH="1">
            <a:off x="2788518" y="4819885"/>
            <a:ext cx="1312821" cy="1"/>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Прямая соединительная линия 34"/>
          <p:cNvCxnSpPr/>
          <p:nvPr/>
        </p:nvCxnSpPr>
        <p:spPr>
          <a:xfrm flipH="1">
            <a:off x="716005" y="4030495"/>
            <a:ext cx="1970046" cy="1"/>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Прямая соединительная линия 35"/>
          <p:cNvCxnSpPr/>
          <p:nvPr/>
        </p:nvCxnSpPr>
        <p:spPr>
          <a:xfrm flipH="1">
            <a:off x="3710030" y="4030495"/>
            <a:ext cx="391309" cy="1"/>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13431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harpenSoften amount="-35000"/>
                    </a14:imgEffect>
                    <a14:imgEffect>
                      <a14:brightnessContrast bright="-20000"/>
                    </a14:imgEffect>
                  </a14:imgLayer>
                </a14:imgProps>
              </a:ext>
            </a:extLst>
          </a:blip>
          <a:srcRect t="6777" b="6777"/>
          <a:stretch>
            <a:fillRect/>
          </a:stretch>
        </p:blipFill>
        <p:spPr>
          <a:prstGeom prst="rect">
            <a:avLst/>
          </a:prstGeom>
        </p:spPr>
      </p:pic>
      <p:sp>
        <p:nvSpPr>
          <p:cNvPr id="5" name="Заголовок 4"/>
          <p:cNvSpPr>
            <a:spLocks noGrp="1"/>
          </p:cNvSpPr>
          <p:nvPr>
            <p:ph type="title"/>
          </p:nvPr>
        </p:nvSpPr>
        <p:spPr>
          <a:xfrm>
            <a:off x="359229" y="558802"/>
            <a:ext cx="4504601" cy="297232"/>
          </a:xfrm>
        </p:spPr>
        <p:txBody>
          <a:bodyPr>
            <a:noAutofit/>
          </a:bodyPr>
          <a:lstStyle/>
          <a:p>
            <a:r>
              <a:rPr lang="ru-RU" sz="1400" dirty="0"/>
              <a:t>1. Нажать кнопку «возвращения домой»</a:t>
            </a:r>
          </a:p>
        </p:txBody>
      </p:sp>
      <p:cxnSp>
        <p:nvCxnSpPr>
          <p:cNvPr id="7" name="Прямая соединительная линия 6"/>
          <p:cNvCxnSpPr/>
          <p:nvPr/>
        </p:nvCxnSpPr>
        <p:spPr>
          <a:xfrm flipH="1">
            <a:off x="924128" y="963038"/>
            <a:ext cx="29183" cy="501947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Прямая соединительная линия 7"/>
          <p:cNvCxnSpPr/>
          <p:nvPr/>
        </p:nvCxnSpPr>
        <p:spPr>
          <a:xfrm flipH="1">
            <a:off x="938719" y="5982511"/>
            <a:ext cx="6308387"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Прямоугольник 12"/>
          <p:cNvSpPr/>
          <p:nvPr/>
        </p:nvSpPr>
        <p:spPr>
          <a:xfrm>
            <a:off x="1084953" y="2021052"/>
            <a:ext cx="4220472" cy="417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solidFill>
                  <a:schemeClr val="tx1"/>
                </a:solidFill>
                <a:latin typeface="+mj-lt"/>
              </a:rPr>
              <a:t>2. На расстоянии в 1 км. взять управление в ручную </a:t>
            </a:r>
          </a:p>
        </p:txBody>
      </p:sp>
      <p:sp>
        <p:nvSpPr>
          <p:cNvPr id="14" name="Прямоугольник 13"/>
          <p:cNvSpPr/>
          <p:nvPr/>
        </p:nvSpPr>
        <p:spPr>
          <a:xfrm>
            <a:off x="5748593" y="1213064"/>
            <a:ext cx="4890832" cy="583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solidFill>
                  <a:schemeClr val="tx1"/>
                </a:solidFill>
                <a:latin typeface="+mj-lt"/>
              </a:rPr>
              <a:t>3. На подлете, когда уже не важна маскировка звука, можно начинать приближение и спуск одновременно до высоты 250м.</a:t>
            </a:r>
          </a:p>
        </p:txBody>
      </p:sp>
      <p:pic>
        <p:nvPicPr>
          <p:cNvPr id="15" name="Рисунок 14"/>
          <p:cNvPicPr>
            <a:picLocks noChangeAspect="1"/>
          </p:cNvPicPr>
          <p:nvPr/>
        </p:nvPicPr>
        <p:blipFill>
          <a:blip r:embed="rId4">
            <a:extLst>
              <a:ext uri="{BEBA8EAE-BF5A-486C-A8C5-ECC9F3942E4B}">
                <a14:imgProps xmlns:a14="http://schemas.microsoft.com/office/drawing/2010/main">
                  <a14:imgLayer r:embed="rId5">
                    <a14:imgEffect>
                      <a14:backgroundRemoval t="2012" b="90118" l="10000" r="90000"/>
                    </a14:imgEffect>
                    <a14:imgEffect>
                      <a14:brightnessContrast bright="-23000"/>
                    </a14:imgEffect>
                  </a14:imgLayer>
                </a14:imgProps>
              </a:ext>
            </a:extLst>
          </a:blip>
          <a:stretch>
            <a:fillRect/>
          </a:stretch>
        </p:blipFill>
        <p:spPr>
          <a:xfrm>
            <a:off x="4863830" y="4213078"/>
            <a:ext cx="733134" cy="774372"/>
          </a:xfrm>
          <a:prstGeom prst="rect">
            <a:avLst/>
          </a:prstGeom>
        </p:spPr>
      </p:pic>
      <p:cxnSp>
        <p:nvCxnSpPr>
          <p:cNvPr id="16" name="Прямая соединительная линия 15"/>
          <p:cNvCxnSpPr/>
          <p:nvPr/>
        </p:nvCxnSpPr>
        <p:spPr>
          <a:xfrm flipH="1">
            <a:off x="3649054" y="2534556"/>
            <a:ext cx="17092" cy="192634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Прямая соединительная линия 18"/>
          <p:cNvCxnSpPr/>
          <p:nvPr/>
        </p:nvCxnSpPr>
        <p:spPr>
          <a:xfrm flipH="1">
            <a:off x="3649054" y="4460905"/>
            <a:ext cx="1350236" cy="1304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p:cNvSpPr txBox="1"/>
          <p:nvPr/>
        </p:nvSpPr>
        <p:spPr>
          <a:xfrm>
            <a:off x="5596964" y="4489374"/>
            <a:ext cx="880369" cy="276999"/>
          </a:xfrm>
          <a:prstGeom prst="rect">
            <a:avLst/>
          </a:prstGeom>
          <a:noFill/>
        </p:spPr>
        <p:txBody>
          <a:bodyPr wrap="none" rtlCol="0">
            <a:spAutoFit/>
          </a:bodyPr>
          <a:lstStyle/>
          <a:p>
            <a:r>
              <a:rPr lang="ru-RU" sz="1200" dirty="0">
                <a:solidFill>
                  <a:schemeClr val="bg1"/>
                </a:solidFill>
              </a:rPr>
              <a:t>150-200 м.</a:t>
            </a:r>
          </a:p>
        </p:txBody>
      </p:sp>
      <p:cxnSp>
        <p:nvCxnSpPr>
          <p:cNvPr id="24" name="Прямая соединительная линия 23"/>
          <p:cNvCxnSpPr/>
          <p:nvPr/>
        </p:nvCxnSpPr>
        <p:spPr>
          <a:xfrm flipH="1">
            <a:off x="5444412" y="4447864"/>
            <a:ext cx="1350236" cy="1304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Прямая соединительная линия 24"/>
          <p:cNvCxnSpPr/>
          <p:nvPr/>
        </p:nvCxnSpPr>
        <p:spPr>
          <a:xfrm flipH="1">
            <a:off x="7354569" y="4627873"/>
            <a:ext cx="9229" cy="81614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Прямая соединительная линия 26"/>
          <p:cNvCxnSpPr/>
          <p:nvPr/>
        </p:nvCxnSpPr>
        <p:spPr>
          <a:xfrm flipH="1" flipV="1">
            <a:off x="13298182" y="9823220"/>
            <a:ext cx="180863" cy="24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6" name="Picture 2" descr="дрон дроны БПЛА PNG , дрон, дроны, БПЛА PNG рисунок для бесплатной загрузки"/>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4844" r="94844"/>
                    </a14:imgEffect>
                  </a14:imgLayer>
                </a14:imgProps>
              </a:ext>
              <a:ext uri="{28A0092B-C50C-407E-A947-70E740481C1C}">
                <a14:useLocalDpi xmlns:a14="http://schemas.microsoft.com/office/drawing/2010/main" val="0"/>
              </a:ext>
            </a:extLst>
          </a:blip>
          <a:srcRect/>
          <a:stretch>
            <a:fillRect/>
          </a:stretch>
        </p:blipFill>
        <p:spPr bwMode="auto">
          <a:xfrm>
            <a:off x="6994336" y="4027440"/>
            <a:ext cx="738925" cy="738925"/>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Прямая соединительная линия 31"/>
          <p:cNvCxnSpPr/>
          <p:nvPr/>
        </p:nvCxnSpPr>
        <p:spPr>
          <a:xfrm>
            <a:off x="10280591" y="1644163"/>
            <a:ext cx="0" cy="275273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Прямая соединительная линия 33"/>
          <p:cNvCxnSpPr/>
          <p:nvPr/>
        </p:nvCxnSpPr>
        <p:spPr>
          <a:xfrm flipH="1">
            <a:off x="7733261" y="4383861"/>
            <a:ext cx="2548071" cy="1304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Прямоугольник 19"/>
          <p:cNvSpPr/>
          <p:nvPr/>
        </p:nvSpPr>
        <p:spPr>
          <a:xfrm>
            <a:off x="1084953" y="5718174"/>
            <a:ext cx="4531998" cy="415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solidFill>
                  <a:schemeClr val="tx1"/>
                </a:solidFill>
                <a:latin typeface="+mj-lt"/>
              </a:rPr>
              <a:t>5. Помощник пилота должен как можно быстрее добраться до коптера</a:t>
            </a:r>
          </a:p>
        </p:txBody>
      </p:sp>
      <p:sp>
        <p:nvSpPr>
          <p:cNvPr id="21" name="Прямоугольник 20"/>
          <p:cNvSpPr/>
          <p:nvPr/>
        </p:nvSpPr>
        <p:spPr>
          <a:xfrm>
            <a:off x="7110668" y="3012701"/>
            <a:ext cx="4531998" cy="645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solidFill>
                  <a:schemeClr val="tx1"/>
                </a:solidFill>
                <a:latin typeface="+mj-lt"/>
              </a:rPr>
              <a:t>4. Выполнить визуальный контроль, до высоты 200 м. после опустить камеру вниз и выбрать ровную площадку</a:t>
            </a:r>
          </a:p>
        </p:txBody>
      </p:sp>
      <p:sp>
        <p:nvSpPr>
          <p:cNvPr id="26" name="Прямоугольник 25"/>
          <p:cNvSpPr/>
          <p:nvPr/>
        </p:nvSpPr>
        <p:spPr>
          <a:xfrm>
            <a:off x="7260099" y="5510211"/>
            <a:ext cx="3494393" cy="4159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solidFill>
                  <a:schemeClr val="tx1"/>
                </a:solidFill>
                <a:latin typeface="+mj-lt"/>
              </a:rPr>
              <a:t>6. Сразу отключить устройство</a:t>
            </a:r>
          </a:p>
        </p:txBody>
      </p:sp>
    </p:spTree>
    <p:extLst>
      <p:ext uri="{BB962C8B-B14F-4D97-AF65-F5344CB8AC3E}">
        <p14:creationId xmlns:p14="http://schemas.microsoft.com/office/powerpoint/2010/main" val="2385905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Заголовок 13"/>
          <p:cNvSpPr>
            <a:spLocks noGrp="1"/>
          </p:cNvSpPr>
          <p:nvPr>
            <p:ph type="title"/>
          </p:nvPr>
        </p:nvSpPr>
        <p:spPr bwMode="auto">
          <a:xfrm>
            <a:off x="518677" y="209027"/>
            <a:ext cx="9797417" cy="1147969"/>
          </a:xfrm>
        </p:spPr>
        <p:txBody>
          <a:bodyPr rtlCol="0">
            <a:normAutofit/>
          </a:bodyPr>
          <a:lstStyle/>
          <a:p>
            <a:pPr>
              <a:defRPr/>
            </a:pPr>
            <a:r>
              <a:rPr lang="ru-RU" sz="4000"/>
              <a:t>БПЛА по функциональному назначению</a:t>
            </a:r>
            <a:endParaRPr lang="ru-RU" sz="4000" b="0"/>
          </a:p>
        </p:txBody>
      </p:sp>
      <p:sp>
        <p:nvSpPr>
          <p:cNvPr id="15" name="Текст 14"/>
          <p:cNvSpPr>
            <a:spLocks noGrp="1"/>
          </p:cNvSpPr>
          <p:nvPr>
            <p:ph type="body" idx="1"/>
          </p:nvPr>
        </p:nvSpPr>
        <p:spPr bwMode="auto">
          <a:xfrm>
            <a:off x="5605006" y="2108366"/>
            <a:ext cx="5475290" cy="781188"/>
          </a:xfrm>
        </p:spPr>
        <p:txBody>
          <a:bodyPr rtlCol="0">
            <a:noAutofit/>
          </a:bodyPr>
          <a:lstStyle/>
          <a:p>
            <a:pPr>
              <a:defRPr/>
            </a:pPr>
            <a:r>
              <a:rPr lang="ru-RU">
                <a:solidFill>
                  <a:schemeClr val="accent1"/>
                </a:solidFill>
              </a:rPr>
              <a:t>БПЛА</a:t>
            </a:r>
            <a:r>
              <a:rPr lang="ru-RU"/>
              <a:t> </a:t>
            </a:r>
            <a:r>
              <a:rPr lang="ru-RU">
                <a:solidFill>
                  <a:schemeClr val="accent1"/>
                </a:solidFill>
              </a:rPr>
              <a:t>по функциональному назначению бывают:</a:t>
            </a:r>
            <a:endParaRPr lang="ru-RU"/>
          </a:p>
        </p:txBody>
      </p:sp>
      <p:sp>
        <p:nvSpPr>
          <p:cNvPr id="16" name="Объект 15"/>
          <p:cNvSpPr>
            <a:spLocks noGrp="1"/>
          </p:cNvSpPr>
          <p:nvPr>
            <p:ph sz="half" idx="13"/>
          </p:nvPr>
        </p:nvSpPr>
        <p:spPr bwMode="auto">
          <a:xfrm>
            <a:off x="5605006" y="2889554"/>
            <a:ext cx="5475290" cy="3232149"/>
          </a:xfrm>
        </p:spPr>
        <p:txBody>
          <a:bodyPr rtlCol="0"/>
          <a:lstStyle/>
          <a:p>
            <a:pPr>
              <a:buClr>
                <a:schemeClr val="accent2"/>
              </a:buClr>
              <a:defRPr/>
            </a:pPr>
            <a:r>
              <a:rPr lang="ru-RU">
                <a:solidFill>
                  <a:schemeClr val="tx1">
                    <a:lumMod val="50000"/>
                  </a:schemeClr>
                </a:solidFill>
              </a:rPr>
              <a:t>Наблюдательные (корректировка огня на поле боя);</a:t>
            </a:r>
            <a:endParaRPr/>
          </a:p>
          <a:p>
            <a:pPr>
              <a:buClr>
                <a:schemeClr val="accent2"/>
              </a:buClr>
              <a:defRPr/>
            </a:pPr>
            <a:r>
              <a:rPr lang="ru-RU">
                <a:solidFill>
                  <a:schemeClr val="tx1">
                    <a:lumMod val="50000"/>
                  </a:schemeClr>
                </a:solidFill>
              </a:rPr>
              <a:t>Разведывательные;</a:t>
            </a:r>
            <a:endParaRPr/>
          </a:p>
          <a:p>
            <a:pPr>
              <a:buClr>
                <a:schemeClr val="accent2"/>
              </a:buClr>
              <a:defRPr/>
            </a:pPr>
            <a:r>
              <a:rPr lang="ru-RU">
                <a:solidFill>
                  <a:schemeClr val="tx1">
                    <a:lumMod val="50000"/>
                  </a:schemeClr>
                </a:solidFill>
              </a:rPr>
              <a:t>Ударные (по наземным целям посредством ракетного вооружения);</a:t>
            </a:r>
            <a:endParaRPr/>
          </a:p>
          <a:p>
            <a:pPr>
              <a:buClr>
                <a:schemeClr val="accent2"/>
              </a:buClr>
              <a:defRPr/>
            </a:pPr>
            <a:r>
              <a:rPr lang="ru-RU">
                <a:solidFill>
                  <a:schemeClr val="tx1">
                    <a:lumMod val="50000"/>
                  </a:schemeClr>
                </a:solidFill>
              </a:rPr>
              <a:t>Истребительные (для уничтожения воздушных целей);</a:t>
            </a:r>
          </a:p>
        </p:txBody>
      </p:sp>
      <p:sp>
        <p:nvSpPr>
          <p:cNvPr id="20" name="Нижний колонтитул 4"/>
          <p:cNvSpPr>
            <a:spLocks noGrp="1"/>
          </p:cNvSpPr>
          <p:nvPr>
            <p:ph type="ftr" sz="quarter" idx="17"/>
          </p:nvPr>
        </p:nvSpPr>
        <p:spPr bwMode="auto"/>
        <p:txBody>
          <a:bodyPr rtlCol="0"/>
          <a:lstStyle>
            <a:lvl1pPr algn="r">
              <a:defRPr sz="1200">
                <a:solidFill>
                  <a:schemeClr val="tx1">
                    <a:lumMod val="50000"/>
                    <a:lumOff val="50000"/>
                  </a:schemeClr>
                </a:solidFill>
              </a:defRPr>
            </a:lvl1pPr>
          </a:lstStyle>
          <a:p>
            <a:pPr algn="l">
              <a:defRPr/>
            </a:pPr>
            <a:r>
              <a:rPr lang="ru-RU"/>
              <a:t>Добавить нижний колонтитул</a:t>
            </a:r>
            <a:endParaRPr/>
          </a:p>
        </p:txBody>
      </p:sp>
      <p:sp>
        <p:nvSpPr>
          <p:cNvPr id="21" name="Номер слайда 5"/>
          <p:cNvSpPr>
            <a:spLocks noGrp="1"/>
          </p:cNvSpPr>
          <p:nvPr>
            <p:ph type="sldNum" sz="quarter" idx="18"/>
          </p:nvPr>
        </p:nvSpPr>
        <p:spPr bwMode="auto"/>
        <p:txBody>
          <a:bodyPr rtlCol="0"/>
          <a:lstStyle>
            <a:lvl1pPr algn="r">
              <a:defRPr sz="1200">
                <a:solidFill>
                  <a:schemeClr val="tx1">
                    <a:lumMod val="50000"/>
                    <a:lumOff val="50000"/>
                  </a:schemeClr>
                </a:solidFill>
              </a:defRPr>
            </a:lvl1pPr>
          </a:lstStyle>
          <a:p>
            <a:pPr>
              <a:defRPr/>
            </a:pPr>
            <a:fld id="{8699F50C-BE38-4BD0-BA84-9B090E1F2B9B}" type="slidenum">
              <a:rPr lang="ru-RU"/>
              <a:t>2</a:t>
            </a:fld>
            <a:endParaRPr lang="ru-RU"/>
          </a:p>
        </p:txBody>
      </p:sp>
      <p:sp>
        <p:nvSpPr>
          <p:cNvPr id="2" name="Прямоугольник 1"/>
          <p:cNvSpPr/>
          <p:nvPr/>
        </p:nvSpPr>
        <p:spPr bwMode="auto">
          <a:xfrm>
            <a:off x="10948426" y="127525"/>
            <a:ext cx="1579670" cy="646331"/>
          </a:xfrm>
          <a:prstGeom prst="rect">
            <a:avLst/>
          </a:prstGeom>
          <a:solidFill>
            <a:schemeClr val="bg1"/>
          </a:solidFill>
        </p:spPr>
        <p:txBody>
          <a:bodyPr wrap="square">
            <a:spAutoFit/>
          </a:bodyPr>
          <a:lstStyle/>
          <a:p>
            <a:pPr>
              <a:defRPr/>
            </a:pPr>
            <a:r>
              <a:rPr lang="ru-RU" sz="3600" b="1">
                <a:solidFill>
                  <a:schemeClr val="accent1"/>
                </a:solidFill>
              </a:rPr>
              <a:t>БПЛА</a:t>
            </a:r>
            <a:endParaRPr/>
          </a:p>
        </p:txBody>
      </p:sp>
      <p:pic>
        <p:nvPicPr>
          <p:cNvPr id="1026" name="Picture 2" descr="Новый американский ударный БПЛА выполнил сверхдолгий полет"/>
          <p:cNvPicPr>
            <a:picLocks noChangeAspect="1" noChangeArrowheads="1"/>
          </p:cNvPicPr>
          <p:nvPr/>
        </p:nvPicPr>
        <p:blipFill>
          <a:blip r:embed="rId2"/>
          <a:stretch/>
        </p:blipFill>
        <p:spPr bwMode="auto">
          <a:xfrm>
            <a:off x="338530" y="1503519"/>
            <a:ext cx="2624573" cy="2582706"/>
          </a:xfrm>
          <a:prstGeom prst="ellipse">
            <a:avLst/>
          </a:prstGeom>
          <a:ln>
            <a:noFill/>
          </a:ln>
          <a:effectLst>
            <a:softEdge rad="112500"/>
          </a:effectLst>
        </p:spPr>
      </p:pic>
      <p:pic>
        <p:nvPicPr>
          <p:cNvPr id="1028" name="Picture 4" descr="ВС РФ перехватили БПЛА RQ-20 Puma производства США | Новости армии |  Известия | 26.10.2024"/>
          <p:cNvPicPr>
            <a:picLocks noChangeAspect="1" noChangeArrowheads="1"/>
          </p:cNvPicPr>
          <p:nvPr/>
        </p:nvPicPr>
        <p:blipFill>
          <a:blip r:embed="rId3"/>
          <a:stretch/>
        </p:blipFill>
        <p:spPr bwMode="auto">
          <a:xfrm rot="20730777">
            <a:off x="2268806" y="3524575"/>
            <a:ext cx="2559050" cy="2449331"/>
          </a:xfrm>
          <a:prstGeom prst="ellipse">
            <a:avLst/>
          </a:prstGeom>
          <a:ln>
            <a:noFill/>
          </a:ln>
          <a:effectLst>
            <a:softEdge rad="112500"/>
          </a:effectLst>
        </p:spPr>
      </p:pic>
      <p:sp>
        <p:nvSpPr>
          <p:cNvPr id="5" name="Скругленный прямоугольник 4"/>
          <p:cNvSpPr/>
          <p:nvPr/>
        </p:nvSpPr>
        <p:spPr bwMode="auto">
          <a:xfrm>
            <a:off x="5402034" y="1809750"/>
            <a:ext cx="5744937" cy="4191000"/>
          </a:xfrm>
          <a:prstGeom prst="roundRect">
            <a:avLst>
              <a:gd name="adj" fmla="val 1666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6" name="Овал 5"/>
          <p:cNvSpPr/>
          <p:nvPr/>
        </p:nvSpPr>
        <p:spPr bwMode="auto">
          <a:xfrm>
            <a:off x="417328" y="1590675"/>
            <a:ext cx="2466975" cy="241935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7" name="Овал 6"/>
          <p:cNvSpPr/>
          <p:nvPr/>
        </p:nvSpPr>
        <p:spPr bwMode="auto">
          <a:xfrm>
            <a:off x="2362468" y="3600929"/>
            <a:ext cx="2371725" cy="229552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338530" y="2996293"/>
            <a:ext cx="5156033" cy="3542618"/>
          </a:xfrm>
        </p:spPr>
        <p:txBody>
          <a:bodyPr>
            <a:normAutofit/>
          </a:bodyPr>
          <a:lstStyle/>
          <a:p>
            <a:pPr marL="0" indent="0" algn="r">
              <a:buNone/>
            </a:pPr>
            <a:r>
              <a:rPr lang="ru-RU" dirty="0" err="1">
                <a:solidFill>
                  <a:schemeClr val="accent1">
                    <a:lumMod val="90000"/>
                    <a:lumOff val="10000"/>
                  </a:schemeClr>
                </a:solidFill>
                <a:latin typeface="+mj-lt"/>
              </a:rPr>
              <a:t>Дроны</a:t>
            </a:r>
            <a:r>
              <a:rPr lang="ru-RU" dirty="0">
                <a:solidFill>
                  <a:schemeClr val="accent1">
                    <a:lumMod val="90000"/>
                    <a:lumOff val="10000"/>
                  </a:schemeClr>
                </a:solidFill>
                <a:latin typeface="+mj-lt"/>
              </a:rPr>
              <a:t> управляются с пульта, а изображение передается на специальные очки. </a:t>
            </a:r>
            <a:endParaRPr lang="en-US" dirty="0">
              <a:solidFill>
                <a:schemeClr val="accent1">
                  <a:lumMod val="90000"/>
                  <a:lumOff val="10000"/>
                </a:schemeClr>
              </a:solidFill>
              <a:latin typeface="+mj-lt"/>
            </a:endParaRPr>
          </a:p>
          <a:p>
            <a:pPr marL="0" indent="0" algn="r">
              <a:buNone/>
            </a:pPr>
            <a:r>
              <a:rPr lang="ru-RU" dirty="0">
                <a:solidFill>
                  <a:schemeClr val="accent1">
                    <a:lumMod val="90000"/>
                    <a:lumOff val="10000"/>
                  </a:schemeClr>
                </a:solidFill>
                <a:latin typeface="+mj-lt"/>
              </a:rPr>
              <a:t>Оператор находится в уязвимом положении, поскольку для управления необходимо одеть очки и из-за этого он не способен наблюдать обстановку вокруг себя.</a:t>
            </a:r>
          </a:p>
        </p:txBody>
      </p:sp>
      <p:sp>
        <p:nvSpPr>
          <p:cNvPr id="3" name="Текст 2"/>
          <p:cNvSpPr>
            <a:spLocks noGrp="1"/>
          </p:cNvSpPr>
          <p:nvPr>
            <p:ph type="body" sz="quarter" idx="13"/>
          </p:nvPr>
        </p:nvSpPr>
        <p:spPr>
          <a:xfrm>
            <a:off x="213270" y="1695084"/>
            <a:ext cx="11297412" cy="492256"/>
          </a:xfrm>
        </p:spPr>
        <p:txBody>
          <a:bodyPr/>
          <a:lstStyle/>
          <a:p>
            <a:r>
              <a:rPr lang="ru-RU" sz="2400" b="1" i="1" dirty="0">
                <a:latin typeface="+mj-lt"/>
              </a:rPr>
              <a:t>FPV с английского - </a:t>
            </a:r>
            <a:r>
              <a:rPr lang="ru-RU" sz="2400" b="1" i="1" dirty="0" err="1">
                <a:latin typeface="+mj-lt"/>
              </a:rPr>
              <a:t>first</a:t>
            </a:r>
            <a:r>
              <a:rPr lang="ru-RU" sz="2400" b="1" i="1" dirty="0">
                <a:latin typeface="+mj-lt"/>
              </a:rPr>
              <a:t> </a:t>
            </a:r>
            <a:r>
              <a:rPr lang="ru-RU" sz="2400" b="1" i="1" dirty="0" err="1">
                <a:latin typeface="+mj-lt"/>
              </a:rPr>
              <a:t>person's</a:t>
            </a:r>
            <a:r>
              <a:rPr lang="ru-RU" sz="2400" b="1" i="1" dirty="0">
                <a:latin typeface="+mj-lt"/>
              </a:rPr>
              <a:t> </a:t>
            </a:r>
            <a:r>
              <a:rPr lang="ru-RU" sz="2400" b="1" i="1" dirty="0" err="1">
                <a:latin typeface="+mj-lt"/>
              </a:rPr>
              <a:t>view</a:t>
            </a:r>
            <a:r>
              <a:rPr lang="ru-RU" sz="2400" b="1" i="1" dirty="0">
                <a:latin typeface="+mj-lt"/>
              </a:rPr>
              <a:t> (вид от первого лица). </a:t>
            </a:r>
          </a:p>
        </p:txBody>
      </p:sp>
      <p:sp>
        <p:nvSpPr>
          <p:cNvPr id="4" name="Заголовок 3"/>
          <p:cNvSpPr>
            <a:spLocks noGrp="1"/>
          </p:cNvSpPr>
          <p:nvPr>
            <p:ph type="title"/>
          </p:nvPr>
        </p:nvSpPr>
        <p:spPr>
          <a:xfrm>
            <a:off x="338530" y="195477"/>
            <a:ext cx="7342622" cy="1215566"/>
          </a:xfrm>
        </p:spPr>
        <p:txBody>
          <a:bodyPr>
            <a:normAutofit fontScale="90000"/>
          </a:bodyPr>
          <a:lstStyle/>
          <a:p>
            <a:r>
              <a:rPr lang="en-US" dirty="0"/>
              <a:t>FPV- </a:t>
            </a:r>
            <a:r>
              <a:rPr lang="ru-RU" dirty="0" err="1"/>
              <a:t>дроны</a:t>
            </a: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br>
              <a:rPr lang="ru-RU" dirty="0"/>
            </a:br>
            <a:r>
              <a:rPr lang="en-US" sz="4900" dirty="0">
                <a:effectLst>
                  <a:outerShdw blurRad="38100" dist="38100" dir="2700000" algn="tl">
                    <a:srgbClr val="000000">
                      <a:alpha val="43137"/>
                    </a:srgbClr>
                  </a:outerShdw>
                </a:effectLst>
              </a:rPr>
              <a:t>FPV-</a:t>
            </a:r>
            <a:r>
              <a:rPr lang="ru-RU" sz="4900" dirty="0">
                <a:effectLst>
                  <a:outerShdw blurRad="38100" dist="38100" dir="2700000" algn="tl">
                    <a:srgbClr val="000000">
                      <a:alpha val="43137"/>
                    </a:srgbClr>
                  </a:outerShdw>
                </a:effectLst>
              </a:rPr>
              <a:t> </a:t>
            </a:r>
            <a:r>
              <a:rPr lang="ru-RU" sz="4900" dirty="0" err="1">
                <a:effectLst>
                  <a:outerShdw blurRad="38100" dist="38100" dir="2700000" algn="tl">
                    <a:srgbClr val="000000">
                      <a:alpha val="43137"/>
                    </a:srgbClr>
                  </a:outerShdw>
                </a:effectLst>
              </a:rPr>
              <a:t>дроны</a:t>
            </a:r>
            <a:endParaRPr lang="ru-RU" dirty="0">
              <a:effectLst>
                <a:outerShdw blurRad="38100" dist="38100" dir="2700000" algn="tl">
                  <a:srgbClr val="000000">
                    <a:alpha val="43137"/>
                  </a:srgbClr>
                </a:outerShdw>
              </a:effectLst>
            </a:endParaRPr>
          </a:p>
        </p:txBody>
      </p:sp>
      <p:sp>
        <p:nvSpPr>
          <p:cNvPr id="6" name="Нижний колонтитул 5"/>
          <p:cNvSpPr>
            <a:spLocks noGrp="1"/>
          </p:cNvSpPr>
          <p:nvPr>
            <p:ph type="ftr" sz="quarter" idx="14"/>
          </p:nvPr>
        </p:nvSpPr>
        <p:spPr/>
        <p:txBody>
          <a:bodyPr/>
          <a:lstStyle/>
          <a:p>
            <a:pPr rtl="0"/>
            <a:r>
              <a:rPr lang="ru-RU" noProof="0"/>
              <a:t>Добавить нижний колонтитул</a:t>
            </a:r>
          </a:p>
        </p:txBody>
      </p:sp>
      <p:sp>
        <p:nvSpPr>
          <p:cNvPr id="7" name="Номер слайда 6"/>
          <p:cNvSpPr>
            <a:spLocks noGrp="1"/>
          </p:cNvSpPr>
          <p:nvPr>
            <p:ph type="sldNum" sz="quarter" idx="15"/>
          </p:nvPr>
        </p:nvSpPr>
        <p:spPr/>
        <p:txBody>
          <a:bodyPr/>
          <a:lstStyle/>
          <a:p>
            <a:pPr rtl="0"/>
            <a:fld id="{8699F50C-BE38-4BD0-BA84-9B090E1F2B9B}" type="slidenum">
              <a:rPr lang="ru-RU" noProof="0" smtClean="0"/>
              <a:t>20</a:t>
            </a:fld>
            <a:endParaRPr lang="ru-RU" noProof="0"/>
          </a:p>
        </p:txBody>
      </p:sp>
      <p:sp>
        <p:nvSpPr>
          <p:cNvPr id="13" name="Прямоугольник с двумя скругленными противолежащими углами 12"/>
          <p:cNvSpPr/>
          <p:nvPr/>
        </p:nvSpPr>
        <p:spPr>
          <a:xfrm>
            <a:off x="5636160" y="2369901"/>
            <a:ext cx="6251038" cy="4169010"/>
          </a:xfrm>
          <a:prstGeom prst="round2Diag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Tree>
    <p:extLst>
      <p:ext uri="{BB962C8B-B14F-4D97-AF65-F5344CB8AC3E}">
        <p14:creationId xmlns:p14="http://schemas.microsoft.com/office/powerpoint/2010/main" val="3556674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1095964" y="2000250"/>
            <a:ext cx="4765151" cy="4010095"/>
          </a:xfrm>
        </p:spPr>
        <p:txBody>
          <a:bodyPr/>
          <a:lstStyle/>
          <a:p>
            <a:pPr algn="l"/>
            <a:r>
              <a:rPr lang="ru-RU" sz="2400" dirty="0"/>
              <a:t>На таких моделях экономят на камере, самой дорогостоящей части.</a:t>
            </a:r>
          </a:p>
          <a:p>
            <a:pPr algn="l"/>
            <a:r>
              <a:rPr lang="ru-RU" sz="2400" dirty="0"/>
              <a:t>Поэтому работают в паре с расчетом DJI </a:t>
            </a:r>
            <a:r>
              <a:rPr lang="ru-RU" sz="2400" dirty="0" err="1"/>
              <a:t>Mavic</a:t>
            </a:r>
            <a:r>
              <a:rPr lang="ru-RU" sz="2400" dirty="0"/>
              <a:t> 3, который корректирует и даёт целеуказание. </a:t>
            </a:r>
          </a:p>
          <a:p>
            <a:pPr algn="l"/>
            <a:r>
              <a:rPr lang="ru-RU" sz="2400" dirty="0"/>
              <a:t>FPV-</a:t>
            </a:r>
            <a:r>
              <a:rPr lang="ru-RU" sz="2400" dirty="0" err="1"/>
              <a:t>дроны</a:t>
            </a:r>
            <a:r>
              <a:rPr lang="ru-RU" sz="2400" dirty="0"/>
              <a:t> приобретают в сборе или собирают самостоятельно. </a:t>
            </a:r>
          </a:p>
          <a:p>
            <a:pPr algn="l"/>
            <a:r>
              <a:rPr lang="ru-RU" dirty="0"/>
              <a:t> </a:t>
            </a:r>
          </a:p>
        </p:txBody>
      </p:sp>
      <p:graphicFrame>
        <p:nvGraphicFramePr>
          <p:cNvPr id="7" name="Объект 6"/>
          <p:cNvGraphicFramePr>
            <a:graphicFrameLocks noGrp="1"/>
          </p:cNvGraphicFramePr>
          <p:nvPr>
            <p:ph idx="1"/>
            <p:extLst>
              <p:ext uri="{D42A27DB-BD31-4B8C-83A1-F6EECF244321}">
                <p14:modId xmlns:p14="http://schemas.microsoft.com/office/powerpoint/2010/main" val="1993982042"/>
              </p:ext>
            </p:extLst>
          </p:nvPr>
        </p:nvGraphicFramePr>
        <p:xfrm>
          <a:off x="6113954" y="1376314"/>
          <a:ext cx="5803900" cy="4898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Заголовок 3"/>
          <p:cNvSpPr>
            <a:spLocks noGrp="1"/>
          </p:cNvSpPr>
          <p:nvPr>
            <p:ph type="ctrTitle"/>
          </p:nvPr>
        </p:nvSpPr>
        <p:spPr>
          <a:xfrm>
            <a:off x="2089797" y="320564"/>
            <a:ext cx="8048313" cy="712208"/>
          </a:xfrm>
        </p:spPr>
        <p:txBody>
          <a:bodyPr/>
          <a:lstStyle/>
          <a:p>
            <a:pPr algn="ctr"/>
            <a:r>
              <a:rPr lang="ru-RU" dirty="0">
                <a:effectLst>
                  <a:outerShdw blurRad="38100" dist="38100" dir="2700000" algn="tl">
                    <a:srgbClr val="000000">
                      <a:alpha val="43137"/>
                    </a:srgbClr>
                  </a:outerShdw>
                </a:effectLst>
              </a:rPr>
              <a:t>Минус работы </a:t>
            </a:r>
            <a:r>
              <a:rPr lang="en-US" dirty="0">
                <a:effectLst>
                  <a:outerShdw blurRad="38100" dist="38100" dir="2700000" algn="tl">
                    <a:srgbClr val="000000">
                      <a:alpha val="43137"/>
                    </a:srgbClr>
                  </a:outerShdw>
                </a:effectLst>
              </a:rPr>
              <a:t>FPV</a:t>
            </a:r>
            <a:r>
              <a:rPr lang="ru-RU" dirty="0">
                <a:effectLst>
                  <a:outerShdw blurRad="38100" dist="38100" dir="2700000" algn="tl">
                    <a:srgbClr val="000000">
                      <a:alpha val="43137"/>
                    </a:srgbClr>
                  </a:outerShdw>
                </a:effectLst>
              </a:rPr>
              <a:t>-</a:t>
            </a:r>
            <a:r>
              <a:rPr lang="ru-RU" dirty="0" err="1">
                <a:effectLst>
                  <a:outerShdw blurRad="38100" dist="38100" dir="2700000" algn="tl">
                    <a:srgbClr val="000000">
                      <a:alpha val="43137"/>
                    </a:srgbClr>
                  </a:outerShdw>
                </a:effectLst>
              </a:rPr>
              <a:t>дронов</a:t>
            </a:r>
            <a:endParaRPr lang="ru-RU" dirty="0">
              <a:effectLst>
                <a:outerShdw blurRad="38100" dist="38100" dir="2700000" algn="tl">
                  <a:srgbClr val="000000">
                    <a:alpha val="43137"/>
                  </a:srgbClr>
                </a:outerShdw>
              </a:effectLst>
            </a:endParaRPr>
          </a:p>
        </p:txBody>
      </p:sp>
      <p:pic>
        <p:nvPicPr>
          <p:cNvPr id="5" name="Рисунок 4" descr="Центр обработки вызовов">
            <a:extLst>
              <a:ext uri="{FF2B5EF4-FFF2-40B4-BE49-F238E27FC236}">
                <a16:creationId xmlns:a16="http://schemas.microsoft.com/office/drawing/2014/main" id="{DF2B82F7-50E1-4B3A-8249-ED0695C00F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6964" y="2310981"/>
            <a:ext cx="914399" cy="914399"/>
          </a:xfrm>
          <a:prstGeom prst="rect">
            <a:avLst/>
          </a:prstGeom>
        </p:spPr>
      </p:pic>
      <p:pic>
        <p:nvPicPr>
          <p:cNvPr id="8" name="Рисунок 7" descr="Шестеренки">
            <a:extLst>
              <a:ext uri="{FF2B5EF4-FFF2-40B4-BE49-F238E27FC236}">
                <a16:creationId xmlns:a16="http://schemas.microsoft.com/office/drawing/2014/main" id="{B5BF75F0-9B23-4CEC-B584-BB9E5B4BED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0626" y="3275785"/>
            <a:ext cx="1021967" cy="1021967"/>
          </a:xfrm>
          <a:prstGeom prst="rect">
            <a:avLst/>
          </a:prstGeom>
        </p:spPr>
      </p:pic>
      <p:pic>
        <p:nvPicPr>
          <p:cNvPr id="10" name="Рисунок 9" descr="Зарядка батареи">
            <a:extLst>
              <a:ext uri="{FF2B5EF4-FFF2-40B4-BE49-F238E27FC236}">
                <a16:creationId xmlns:a16="http://schemas.microsoft.com/office/drawing/2014/main" id="{A9CCAFE7-1E01-4FD3-B7F0-D41E043F80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60626" y="4395021"/>
            <a:ext cx="729830" cy="729830"/>
          </a:xfrm>
          <a:prstGeom prst="rect">
            <a:avLst/>
          </a:prstGeom>
        </p:spPr>
      </p:pic>
      <p:pic>
        <p:nvPicPr>
          <p:cNvPr id="12" name="Рисунок 11" descr="Драма">
            <a:extLst>
              <a:ext uri="{FF2B5EF4-FFF2-40B4-BE49-F238E27FC236}">
                <a16:creationId xmlns:a16="http://schemas.microsoft.com/office/drawing/2014/main" id="{EE902286-8F62-4006-81DC-533ABFBB6A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96000" y="5201077"/>
            <a:ext cx="914400" cy="914400"/>
          </a:xfrm>
          <a:prstGeom prst="rect">
            <a:avLst/>
          </a:prstGeom>
        </p:spPr>
      </p:pic>
      <p:pic>
        <p:nvPicPr>
          <p:cNvPr id="14" name="Рисунок 13" descr="Шарики">
            <a:extLst>
              <a:ext uri="{FF2B5EF4-FFF2-40B4-BE49-F238E27FC236}">
                <a16:creationId xmlns:a16="http://schemas.microsoft.com/office/drawing/2014/main" id="{AE073F79-511B-4922-B4B8-A03984D94D8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13953" y="1446830"/>
            <a:ext cx="914400" cy="914400"/>
          </a:xfrm>
          <a:prstGeom prst="rect">
            <a:avLst/>
          </a:prstGeom>
        </p:spPr>
      </p:pic>
    </p:spTree>
    <p:extLst>
      <p:ext uri="{BB962C8B-B14F-4D97-AF65-F5344CB8AC3E}">
        <p14:creationId xmlns:p14="http://schemas.microsoft.com/office/powerpoint/2010/main" val="4286161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с двумя усеченными противолежащими углами 8"/>
          <p:cNvSpPr/>
          <p:nvPr/>
        </p:nvSpPr>
        <p:spPr>
          <a:xfrm>
            <a:off x="160958" y="83662"/>
            <a:ext cx="5317278" cy="3836709"/>
          </a:xfrm>
          <a:prstGeom prst="snip2Diag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Прямоугольник с двумя усеченными противолежащими углами 11"/>
          <p:cNvSpPr/>
          <p:nvPr/>
        </p:nvSpPr>
        <p:spPr>
          <a:xfrm>
            <a:off x="1690006" y="4370504"/>
            <a:ext cx="3902529" cy="2403834"/>
          </a:xfrm>
          <a:prstGeom prst="snip2Diag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TextBox 14"/>
          <p:cNvSpPr txBox="1"/>
          <p:nvPr/>
        </p:nvSpPr>
        <p:spPr>
          <a:xfrm>
            <a:off x="6498771" y="1726789"/>
            <a:ext cx="181049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ru-RU" dirty="0"/>
              <a:t>Характеристики:</a:t>
            </a:r>
          </a:p>
        </p:txBody>
      </p:sp>
      <p:graphicFrame>
        <p:nvGraphicFramePr>
          <p:cNvPr id="17" name="Схема 16"/>
          <p:cNvGraphicFramePr/>
          <p:nvPr/>
        </p:nvGraphicFramePr>
        <p:xfrm>
          <a:off x="5882326" y="2234151"/>
          <a:ext cx="6042581" cy="31956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68179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Объект 1"/>
          <p:cNvSpPr>
            <a:spLocks noGrp="1"/>
          </p:cNvSpPr>
          <p:nvPr>
            <p:ph idx="1"/>
          </p:nvPr>
        </p:nvSpPr>
        <p:spPr>
          <a:xfrm>
            <a:off x="7125269" y="-86686"/>
            <a:ext cx="5066731" cy="4416205"/>
          </a:xfrm>
        </p:spPr>
        <p:txBody>
          <a:bodyPr>
            <a:normAutofit/>
          </a:bodyPr>
          <a:lstStyle/>
          <a:p>
            <a:pPr marL="0" indent="0" algn="just">
              <a:buNone/>
            </a:pPr>
            <a:endParaRPr lang="ru-RU" sz="1600" dirty="0"/>
          </a:p>
          <a:p>
            <a:pPr algn="just"/>
            <a:r>
              <a:rPr lang="ru-RU" sz="1600" dirty="0"/>
              <a:t>Чаще всего для дронов-камикадзе в качестве базы используется iFlight Chimera7 или аналог. Летает до 11 км, но после доработки под военные нужды характеристики меняются. В общем виде «внутренности» дрона выглядят так: Чем дрон больше и мощнее, тем больше полезного груза можно установить, но тогда ухудшается управление.</a:t>
            </a:r>
          </a:p>
          <a:p>
            <a:pPr algn="just"/>
            <a:r>
              <a:rPr lang="ru-RU" sz="1600" dirty="0"/>
              <a:t>Из-за сложности управления даже одно единственное попадание пули приведёт к тому, что он начнет переворачиваться по оси и неминуемо упадёт.</a:t>
            </a:r>
          </a:p>
          <a:p>
            <a:pPr algn="just"/>
            <a:endParaRPr lang="ru-RU" sz="1600" dirty="0"/>
          </a:p>
        </p:txBody>
      </p:sp>
      <p:sp>
        <p:nvSpPr>
          <p:cNvPr id="3" name="Текст 2"/>
          <p:cNvSpPr>
            <a:spLocks noGrp="1"/>
          </p:cNvSpPr>
          <p:nvPr>
            <p:ph type="body" sz="quarter" idx="13"/>
          </p:nvPr>
        </p:nvSpPr>
        <p:spPr>
          <a:xfrm>
            <a:off x="1049853" y="1816970"/>
            <a:ext cx="7342631" cy="608895"/>
          </a:xfrm>
        </p:spPr>
        <p:txBody>
          <a:bodyPr/>
          <a:lstStyle/>
          <a:p>
            <a:r>
              <a:rPr lang="ru-RU" dirty="0"/>
              <a:t>для дронов-камикадзе в качестве базы используется iFlight Chimera7</a:t>
            </a:r>
          </a:p>
        </p:txBody>
      </p:sp>
      <p:sp>
        <p:nvSpPr>
          <p:cNvPr id="4" name="Заголовок 3"/>
          <p:cNvSpPr>
            <a:spLocks noGrp="1"/>
          </p:cNvSpPr>
          <p:nvPr>
            <p:ph type="title"/>
          </p:nvPr>
        </p:nvSpPr>
        <p:spPr>
          <a:xfrm>
            <a:off x="531378" y="1308484"/>
            <a:ext cx="6453884" cy="1215566"/>
          </a:xfrm>
        </p:spPr>
        <p:txBody>
          <a:bodyPr/>
          <a:lstStyle/>
          <a:p>
            <a:r>
              <a:rPr lang="ru-RU" dirty="0"/>
              <a:t>\</a:t>
            </a:r>
          </a:p>
        </p:txBody>
      </p:sp>
      <p:sp>
        <p:nvSpPr>
          <p:cNvPr id="6" name="Нижний колонтитул 5"/>
          <p:cNvSpPr>
            <a:spLocks noGrp="1"/>
          </p:cNvSpPr>
          <p:nvPr>
            <p:ph type="ft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ru-RU" sz="1200" b="0" i="0" u="none" strike="noStrike" kern="1200" cap="none" spc="0" normalizeH="0" baseline="0" noProof="0">
                <a:ln>
                  <a:noFill/>
                </a:ln>
                <a:solidFill>
                  <a:srgbClr val="A5A5A5"/>
                </a:solidFill>
                <a:effectLst/>
                <a:uLnTx/>
                <a:uFillTx/>
                <a:latin typeface="Calibri" panose="020F0502020204030204"/>
                <a:ea typeface="+mn-ea"/>
                <a:cs typeface="+mn-cs"/>
              </a:rPr>
              <a:t>Добавить нижний колонтитул</a:t>
            </a:r>
          </a:p>
        </p:txBody>
      </p:sp>
      <p:sp>
        <p:nvSpPr>
          <p:cNvPr id="7" name="Номер слайда 6"/>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99F50C-BE38-4BD0-BA84-9B090E1F2B9B}" type="slidenum">
              <a:rPr kumimoji="0" lang="ru-RU" sz="1200" b="0" i="0" u="none" strike="noStrike" kern="1200" cap="none" spc="0" normalizeH="0" baseline="0" noProof="0" smtClean="0">
                <a:ln>
                  <a:noFill/>
                </a:ln>
                <a:solidFill>
                  <a:srgbClr val="A5A5A5"/>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ru-RU" sz="1200" b="0" i="0" u="none" strike="noStrike" kern="1200" cap="none" spc="0" normalizeH="0" baseline="0" noProof="0">
              <a:ln>
                <a:noFill/>
              </a:ln>
              <a:solidFill>
                <a:srgbClr val="A5A5A5"/>
              </a:solidFill>
              <a:effectLst/>
              <a:uLnTx/>
              <a:uFillTx/>
              <a:latin typeface="Calibri" panose="020F0502020204030204"/>
              <a:ea typeface="+mn-ea"/>
              <a:cs typeface="+mn-cs"/>
            </a:endParaRPr>
          </a:p>
        </p:txBody>
      </p:sp>
      <p:pic>
        <p:nvPicPr>
          <p:cNvPr id="10" name="Рисунок 9"/>
          <p:cNvPicPr>
            <a:picLocks noChangeAspect="1"/>
          </p:cNvPicPr>
          <p:nvPr/>
        </p:nvPicPr>
        <p:blipFill>
          <a:blip r:embed="rId3">
            <a:extLst>
              <a:ext uri="{BEBA8EAE-BF5A-486C-A8C5-ECC9F3942E4B}">
                <a14:imgProps xmlns:a14="http://schemas.microsoft.com/office/drawing/2010/main">
                  <a14:imgLayer r:embed="rId4">
                    <a14:imgEffect>
                      <a14:backgroundRemoval t="9904" b="89959" l="3519" r="97778"/>
                    </a14:imgEffect>
                  </a14:imgLayer>
                </a14:imgProps>
              </a:ext>
              <a:ext uri="{28A0092B-C50C-407E-A947-70E740481C1C}">
                <a14:useLocalDpi xmlns:a14="http://schemas.microsoft.com/office/drawing/2010/main" val="0"/>
              </a:ext>
            </a:extLst>
          </a:blip>
          <a:stretch>
            <a:fillRect/>
          </a:stretch>
        </p:blipFill>
        <p:spPr>
          <a:xfrm>
            <a:off x="1460406" y="3032536"/>
            <a:ext cx="4791856" cy="3225629"/>
          </a:xfrm>
          <a:prstGeom prst="rect">
            <a:avLst/>
          </a:prstGeom>
        </p:spPr>
      </p:pic>
    </p:spTree>
    <p:extLst>
      <p:ext uri="{BB962C8B-B14F-4D97-AF65-F5344CB8AC3E}">
        <p14:creationId xmlns:p14="http://schemas.microsoft.com/office/powerpoint/2010/main" val="3796997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 name="Заголовок 13"/>
          <p:cNvSpPr>
            <a:spLocks noGrp="1"/>
          </p:cNvSpPr>
          <p:nvPr>
            <p:ph type="title"/>
          </p:nvPr>
        </p:nvSpPr>
        <p:spPr bwMode="auto"/>
        <p:txBody>
          <a:bodyPr rtlCol="0">
            <a:normAutofit/>
          </a:bodyPr>
          <a:lstStyle/>
          <a:p>
            <a:pPr algn="ctr">
              <a:defRPr/>
            </a:pPr>
            <a:r>
              <a:rPr lang="ru-RU" sz="4000"/>
              <a:t>Схема БПЛА</a:t>
            </a:r>
          </a:p>
        </p:txBody>
      </p:sp>
      <p:sp>
        <p:nvSpPr>
          <p:cNvPr id="3" name="Нижний колонтитул 2"/>
          <p:cNvSpPr>
            <a:spLocks noGrp="1"/>
          </p:cNvSpPr>
          <p:nvPr>
            <p:ph type="ftr" sz="quarter" idx="17"/>
          </p:nvPr>
        </p:nvSpPr>
        <p:spPr bwMode="auto"/>
        <p:txBody>
          <a:bodyPr rtlCol="0"/>
          <a:lstStyle/>
          <a:p>
            <a:pPr>
              <a:defRPr/>
            </a:pPr>
            <a:r>
              <a:rPr lang="ru-RU"/>
              <a:t>Добавить нижний колонтитул</a:t>
            </a:r>
            <a:endParaRPr/>
          </a:p>
        </p:txBody>
      </p:sp>
      <p:sp>
        <p:nvSpPr>
          <p:cNvPr id="4" name="Номер слайда 3"/>
          <p:cNvSpPr>
            <a:spLocks noGrp="1"/>
          </p:cNvSpPr>
          <p:nvPr>
            <p:ph type="sldNum" sz="quarter" idx="18"/>
          </p:nvPr>
        </p:nvSpPr>
        <p:spPr bwMode="auto"/>
        <p:txBody>
          <a:bodyPr rtlCol="0"/>
          <a:lstStyle/>
          <a:p>
            <a:pPr>
              <a:defRPr/>
            </a:pPr>
            <a:fld id="{8699F50C-BE38-4BD0-BA84-9B090E1F2B9B}" type="slidenum">
              <a:rPr lang="ru-RU"/>
              <a:t>3</a:t>
            </a:fld>
            <a:endParaRPr lang="ru-RU"/>
          </a:p>
        </p:txBody>
      </p:sp>
      <p:sp>
        <p:nvSpPr>
          <p:cNvPr id="5" name="Прямоугольник 4"/>
          <p:cNvSpPr/>
          <p:nvPr/>
        </p:nvSpPr>
        <p:spPr bwMode="auto">
          <a:xfrm>
            <a:off x="10890041" y="136681"/>
            <a:ext cx="1301959" cy="646331"/>
          </a:xfrm>
          <a:prstGeom prst="rect">
            <a:avLst/>
          </a:prstGeom>
          <a:solidFill>
            <a:schemeClr val="bg1"/>
          </a:solidFill>
        </p:spPr>
        <p:txBody>
          <a:bodyPr wrap="none">
            <a:spAutoFit/>
          </a:bodyPr>
          <a:lstStyle/>
          <a:p>
            <a:pPr>
              <a:defRPr/>
            </a:pPr>
            <a:r>
              <a:rPr lang="ru-RU" sz="3600" b="1">
                <a:solidFill>
                  <a:schemeClr val="accent1"/>
                </a:solidFill>
              </a:rPr>
              <a:t>БПЛА</a:t>
            </a:r>
            <a:endParaRPr/>
          </a:p>
        </p:txBody>
      </p:sp>
      <p:cxnSp>
        <p:nvCxnSpPr>
          <p:cNvPr id="10" name="Прямая соединительная линия 9"/>
          <p:cNvCxnSpPr>
            <a:cxnSpLocks/>
          </p:cNvCxnSpPr>
          <p:nvPr/>
        </p:nvCxnSpPr>
        <p:spPr bwMode="auto">
          <a:xfrm flipH="1" flipV="1">
            <a:off x="9648825" y="4057650"/>
            <a:ext cx="2543175" cy="1933575"/>
          </a:xfrm>
          <a:prstGeom prst="line">
            <a:avLst/>
          </a:prstGeom>
          <a:ln/>
        </p:spPr>
        <p:style>
          <a:lnRef idx="3">
            <a:schemeClr val="accent2"/>
          </a:lnRef>
          <a:fillRef idx="0">
            <a:schemeClr val="accent2"/>
          </a:fillRef>
          <a:effectRef idx="2">
            <a:schemeClr val="accent2"/>
          </a:effectRef>
          <a:fontRef idx="minor">
            <a:schemeClr val="tx1"/>
          </a:fontRef>
        </p:style>
      </p:cxnSp>
      <p:grpSp>
        <p:nvGrpSpPr>
          <p:cNvPr id="11" name="Группа 10"/>
          <p:cNvGrpSpPr/>
          <p:nvPr/>
        </p:nvGrpSpPr>
        <p:grpSpPr bwMode="auto">
          <a:xfrm>
            <a:off x="1504950" y="1696723"/>
            <a:ext cx="7346950" cy="4128356"/>
            <a:chOff x="1304925" y="1772923"/>
            <a:chExt cx="7346950" cy="4128356"/>
          </a:xfrm>
        </p:grpSpPr>
        <p:pic>
          <p:nvPicPr>
            <p:cNvPr id="14" name="Picture 2" descr="Picture background"/>
            <p:cNvPicPr>
              <a:picLocks noChangeAspect="1" noChangeArrowheads="1"/>
            </p:cNvPicPr>
            <p:nvPr/>
          </p:nvPicPr>
          <p:blipFill>
            <a:blip r:embed="rId2"/>
            <a:stretch/>
          </p:blipFill>
          <p:spPr bwMode="auto">
            <a:xfrm>
              <a:off x="1304925" y="2135395"/>
              <a:ext cx="7346950" cy="3617705"/>
            </a:xfrm>
            <a:prstGeom prst="roundRect">
              <a:avLst>
                <a:gd name="adj" fmla="val 16667"/>
              </a:avLst>
            </a:prstGeom>
            <a:ln>
              <a:noFill/>
            </a:ln>
            <a:effectLst>
              <a:softEdge rad="112500"/>
            </a:effectLst>
          </p:spPr>
        </p:pic>
        <p:sp>
          <p:nvSpPr>
            <p:cNvPr id="6" name="Скругленный прямоугольник 5"/>
            <p:cNvSpPr/>
            <p:nvPr/>
          </p:nvSpPr>
          <p:spPr bwMode="auto">
            <a:xfrm>
              <a:off x="1343891" y="1772923"/>
              <a:ext cx="7269018" cy="4128356"/>
            </a:xfrm>
            <a:prstGeom prst="roundRect">
              <a:avLst>
                <a:gd name="adj" fmla="val 16667"/>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E3E5EE03-FBF6-46F5-8085-716AC6CE1C8C}"/>
              </a:ext>
            </a:extLst>
          </p:cNvPr>
          <p:cNvSpPr>
            <a:spLocks noGrp="1"/>
          </p:cNvSpPr>
          <p:nvPr>
            <p:ph type="title"/>
          </p:nvPr>
        </p:nvSpPr>
        <p:spPr>
          <a:xfrm>
            <a:off x="286719" y="139060"/>
            <a:ext cx="8333222" cy="588995"/>
          </a:xfrm>
        </p:spPr>
        <p:txBody>
          <a:bodyPr rtlCol="0">
            <a:normAutofit fontScale="90000"/>
          </a:bodyPr>
          <a:lstStyle/>
          <a:p>
            <a:pPr rtl="0"/>
            <a:r>
              <a:rPr lang="ru-RU" dirty="0"/>
              <a:t>Основные виды БПЛА</a:t>
            </a:r>
            <a:endParaRPr lang="ru-RU" b="0" dirty="0"/>
          </a:p>
        </p:txBody>
      </p:sp>
      <p:sp>
        <p:nvSpPr>
          <p:cNvPr id="21" name="Номер слайда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ru-RU" smtClean="0"/>
              <a:pPr rtl="0"/>
              <a:t>4</a:t>
            </a:fld>
            <a:endParaRPr lang="ru-RU" dirty="0"/>
          </a:p>
        </p:txBody>
      </p:sp>
      <p:sp>
        <p:nvSpPr>
          <p:cNvPr id="11" name="Заголовок 13">
            <a:extLst>
              <a:ext uri="{FF2B5EF4-FFF2-40B4-BE49-F238E27FC236}">
                <a16:creationId xmlns:a16="http://schemas.microsoft.com/office/drawing/2014/main" id="{E3E5EE03-FBF6-46F5-8085-716AC6CE1C8C}"/>
              </a:ext>
            </a:extLst>
          </p:cNvPr>
          <p:cNvSpPr txBox="1">
            <a:spLocks/>
          </p:cNvSpPr>
          <p:nvPr/>
        </p:nvSpPr>
        <p:spPr>
          <a:xfrm>
            <a:off x="10947884" y="294177"/>
            <a:ext cx="1138400" cy="473825"/>
          </a:xfrm>
          <a:prstGeom prst="rect">
            <a:avLst/>
          </a:prstGeom>
          <a:solidFill>
            <a:schemeClr val="bg1"/>
          </a:solidFill>
        </p:spPr>
        <p:txBody>
          <a:bodyPr vert="horz" lIns="91440" tIns="45720" rIns="91440" bIns="0" rtlCol="0" anchor="b">
            <a:norm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ru-RU" sz="2800" dirty="0"/>
              <a:t>БПЛА</a:t>
            </a:r>
            <a:endParaRPr lang="ru-RU" sz="2800" b="0" dirty="0"/>
          </a:p>
        </p:txBody>
      </p:sp>
      <p:sp>
        <p:nvSpPr>
          <p:cNvPr id="5" name="Объект 4"/>
          <p:cNvSpPr>
            <a:spLocks noGrp="1"/>
          </p:cNvSpPr>
          <p:nvPr>
            <p:ph sz="half" idx="13"/>
          </p:nvPr>
        </p:nvSpPr>
        <p:spPr>
          <a:xfrm>
            <a:off x="338530" y="2329776"/>
            <a:ext cx="3916621" cy="1860707"/>
          </a:xfrm>
        </p:spPr>
        <p:txBody>
          <a:bodyPr>
            <a:noAutofit/>
          </a:bodyPr>
          <a:lstStyle/>
          <a:p>
            <a:pPr marL="144000">
              <a:lnSpc>
                <a:spcPct val="100000"/>
              </a:lnSpc>
              <a:spcBef>
                <a:spcPts val="0"/>
              </a:spcBef>
              <a:buClr>
                <a:srgbClr val="014067"/>
              </a:buClr>
            </a:pPr>
            <a:r>
              <a:rPr lang="ru-RU" sz="1800" dirty="0"/>
              <a:t>Время полета: до 36 часов. </a:t>
            </a:r>
          </a:p>
          <a:p>
            <a:pPr marL="144000">
              <a:lnSpc>
                <a:spcPct val="100000"/>
              </a:lnSpc>
              <a:spcBef>
                <a:spcPts val="0"/>
              </a:spcBef>
              <a:buClr>
                <a:srgbClr val="014067"/>
              </a:buClr>
            </a:pPr>
            <a:r>
              <a:rPr lang="ru-RU" sz="1800" dirty="0"/>
              <a:t>Дальность полёта: до 25 000 км</a:t>
            </a:r>
          </a:p>
          <a:p>
            <a:pPr marL="144000">
              <a:lnSpc>
                <a:spcPct val="100000"/>
              </a:lnSpc>
              <a:spcBef>
                <a:spcPts val="0"/>
              </a:spcBef>
              <a:buClr>
                <a:srgbClr val="014067"/>
              </a:buClr>
            </a:pPr>
            <a:r>
              <a:rPr lang="ru-RU" sz="1800" dirty="0"/>
              <a:t>Высота полёта: до 19 800 м</a:t>
            </a:r>
          </a:p>
          <a:p>
            <a:pPr marL="144000">
              <a:lnSpc>
                <a:spcPct val="100000"/>
              </a:lnSpc>
              <a:spcBef>
                <a:spcPts val="0"/>
              </a:spcBef>
              <a:buClr>
                <a:srgbClr val="014067"/>
              </a:buClr>
            </a:pPr>
            <a:r>
              <a:rPr lang="ru-RU" sz="1800" dirty="0"/>
              <a:t>Вооружение: ракета «воздух-воздух» AIM-9X</a:t>
            </a:r>
          </a:p>
        </p:txBody>
      </p:sp>
      <p:sp>
        <p:nvSpPr>
          <p:cNvPr id="15"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338530" y="1972173"/>
            <a:ext cx="3111964" cy="508636"/>
          </a:xfrm>
        </p:spPr>
        <p:txBody>
          <a:bodyPr rtlCol="0">
            <a:normAutofit/>
          </a:bodyPr>
          <a:lstStyle/>
          <a:p>
            <a:r>
              <a:rPr lang="en-US" sz="2000" dirty="0"/>
              <a:t>RQ-4A Global Hawk</a:t>
            </a:r>
            <a:endParaRPr lang="ru-RU" sz="2000" dirty="0"/>
          </a:p>
        </p:txBody>
      </p:sp>
      <p:sp>
        <p:nvSpPr>
          <p:cNvPr id="27" name="Скругленный прямоугольник 26"/>
          <p:cNvSpPr/>
          <p:nvPr/>
        </p:nvSpPr>
        <p:spPr>
          <a:xfrm>
            <a:off x="286719" y="1574540"/>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6" name="Рисунок 5"/>
          <p:cNvPicPr>
            <a:picLocks noChangeAspect="1"/>
          </p:cNvPicPr>
          <p:nvPr/>
        </p:nvPicPr>
        <p:blipFill rotWithShape="1">
          <a:blip r:embed="rId3"/>
          <a:srcRect l="26617" r="20507"/>
          <a:stretch/>
        </p:blipFill>
        <p:spPr>
          <a:xfrm>
            <a:off x="286719" y="728055"/>
            <a:ext cx="1324899" cy="1324899"/>
          </a:xfrm>
          <a:prstGeom prst="ellipse">
            <a:avLst/>
          </a:prstGeom>
          <a:ln w="28575">
            <a:solidFill>
              <a:srgbClr val="014067"/>
            </a:solidFill>
          </a:ln>
        </p:spPr>
      </p:pic>
      <p:sp>
        <p:nvSpPr>
          <p:cNvPr id="35" name="Объект 4"/>
          <p:cNvSpPr>
            <a:spLocks noGrp="1"/>
          </p:cNvSpPr>
          <p:nvPr>
            <p:ph sz="half" idx="13"/>
          </p:nvPr>
        </p:nvSpPr>
        <p:spPr>
          <a:xfrm>
            <a:off x="4045176" y="2298471"/>
            <a:ext cx="3916621" cy="1860707"/>
          </a:xfrm>
        </p:spPr>
        <p:txBody>
          <a:bodyPr>
            <a:noAutofit/>
          </a:bodyPr>
          <a:lstStyle/>
          <a:p>
            <a:pPr marL="144000">
              <a:lnSpc>
                <a:spcPct val="100000"/>
              </a:lnSpc>
              <a:spcBef>
                <a:spcPts val="0"/>
              </a:spcBef>
              <a:buClr>
                <a:srgbClr val="014067"/>
              </a:buClr>
            </a:pPr>
            <a:r>
              <a:rPr lang="ru-RU" sz="1800" dirty="0"/>
              <a:t>Время полёта: до 24 часов </a:t>
            </a:r>
          </a:p>
          <a:p>
            <a:pPr marL="144000">
              <a:lnSpc>
                <a:spcPct val="100000"/>
              </a:lnSpc>
              <a:spcBef>
                <a:spcPts val="0"/>
              </a:spcBef>
              <a:buClr>
                <a:srgbClr val="014067"/>
              </a:buClr>
            </a:pPr>
            <a:r>
              <a:rPr lang="ru-RU" sz="1800" dirty="0"/>
              <a:t>Дальность полёта: до 1850 км</a:t>
            </a:r>
          </a:p>
          <a:p>
            <a:pPr marL="144000">
              <a:lnSpc>
                <a:spcPct val="100000"/>
              </a:lnSpc>
              <a:spcBef>
                <a:spcPts val="0"/>
              </a:spcBef>
              <a:buClr>
                <a:srgbClr val="014067"/>
              </a:buClr>
            </a:pPr>
            <a:r>
              <a:rPr lang="ru-RU" sz="1800" dirty="0"/>
              <a:t>Высота полёта: до 15 240 м</a:t>
            </a:r>
          </a:p>
          <a:p>
            <a:pPr marL="144000">
              <a:lnSpc>
                <a:spcPct val="100000"/>
              </a:lnSpc>
              <a:spcBef>
                <a:spcPts val="0"/>
              </a:spcBef>
              <a:buClr>
                <a:srgbClr val="014067"/>
              </a:buClr>
            </a:pPr>
            <a:r>
              <a:rPr lang="ru-RU" sz="1800" dirty="0"/>
              <a:t>Вооружение: ракета «воздух-воздух» </a:t>
            </a:r>
            <a:r>
              <a:rPr lang="en-US" sz="1800" dirty="0"/>
              <a:t>AIM-9X</a:t>
            </a:r>
            <a:endParaRPr lang="ru-RU" sz="1800" dirty="0"/>
          </a:p>
        </p:txBody>
      </p:sp>
      <p:sp>
        <p:nvSpPr>
          <p:cNvPr id="36"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4045176" y="1940868"/>
            <a:ext cx="3111964" cy="508636"/>
          </a:xfrm>
        </p:spPr>
        <p:txBody>
          <a:bodyPr rtlCol="0">
            <a:normAutofit/>
          </a:bodyPr>
          <a:lstStyle/>
          <a:p>
            <a:r>
              <a:rPr lang="en-US" sz="2000" dirty="0"/>
              <a:t>MQ-9 Reaper (</a:t>
            </a:r>
            <a:r>
              <a:rPr lang="ru-RU" sz="2000" dirty="0"/>
              <a:t>Жнец)</a:t>
            </a:r>
          </a:p>
        </p:txBody>
      </p:sp>
      <p:sp>
        <p:nvSpPr>
          <p:cNvPr id="37" name="Скругленный прямоугольник 36"/>
          <p:cNvSpPr/>
          <p:nvPr/>
        </p:nvSpPr>
        <p:spPr>
          <a:xfrm>
            <a:off x="3993365" y="1543235"/>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p:cNvPicPr>
            <a:picLocks noChangeAspect="1"/>
          </p:cNvPicPr>
          <p:nvPr/>
        </p:nvPicPr>
        <p:blipFill rotWithShape="1">
          <a:blip r:embed="rId4"/>
          <a:srcRect l="16667" r="16667"/>
          <a:stretch/>
        </p:blipFill>
        <p:spPr>
          <a:xfrm>
            <a:off x="4045176" y="706630"/>
            <a:ext cx="1324800" cy="1324800"/>
          </a:xfrm>
          <a:prstGeom prst="ellipse">
            <a:avLst/>
          </a:prstGeom>
          <a:ln w="28575">
            <a:solidFill>
              <a:srgbClr val="014067"/>
            </a:solidFill>
          </a:ln>
        </p:spPr>
      </p:pic>
      <p:sp>
        <p:nvSpPr>
          <p:cNvPr id="42" name="Объект 4"/>
          <p:cNvSpPr>
            <a:spLocks noGrp="1"/>
          </p:cNvSpPr>
          <p:nvPr>
            <p:ph sz="half" idx="13"/>
          </p:nvPr>
        </p:nvSpPr>
        <p:spPr>
          <a:xfrm>
            <a:off x="338530" y="4993815"/>
            <a:ext cx="3916621" cy="1860707"/>
          </a:xfrm>
        </p:spPr>
        <p:txBody>
          <a:bodyPr>
            <a:noAutofit/>
          </a:bodyPr>
          <a:lstStyle/>
          <a:p>
            <a:pPr marL="144000">
              <a:lnSpc>
                <a:spcPct val="100000"/>
              </a:lnSpc>
              <a:spcBef>
                <a:spcPts val="0"/>
              </a:spcBef>
              <a:buClr>
                <a:srgbClr val="014067"/>
              </a:buClr>
            </a:pPr>
            <a:r>
              <a:rPr lang="ru-RU" sz="1800" dirty="0"/>
              <a:t>Время полёта: до 36 часов</a:t>
            </a:r>
          </a:p>
          <a:p>
            <a:pPr marL="144000">
              <a:lnSpc>
                <a:spcPct val="100000"/>
              </a:lnSpc>
              <a:spcBef>
                <a:spcPts val="0"/>
              </a:spcBef>
              <a:buClr>
                <a:srgbClr val="014067"/>
              </a:buClr>
            </a:pPr>
            <a:r>
              <a:rPr lang="ru-RU" sz="1800" dirty="0"/>
              <a:t>Дальность полёта: до 14 800 км</a:t>
            </a:r>
          </a:p>
          <a:p>
            <a:pPr marL="144000">
              <a:lnSpc>
                <a:spcPct val="100000"/>
              </a:lnSpc>
              <a:spcBef>
                <a:spcPts val="0"/>
              </a:spcBef>
              <a:buClr>
                <a:srgbClr val="014067"/>
              </a:buClr>
            </a:pPr>
            <a:r>
              <a:rPr lang="ru-RU" sz="1800" dirty="0"/>
              <a:t>Высота полёта: до 13 700 м</a:t>
            </a:r>
          </a:p>
          <a:p>
            <a:pPr marL="144000">
              <a:lnSpc>
                <a:spcPct val="100000"/>
              </a:lnSpc>
              <a:spcBef>
                <a:spcPts val="0"/>
              </a:spcBef>
              <a:buClr>
                <a:srgbClr val="014067"/>
              </a:buClr>
            </a:pPr>
            <a:r>
              <a:rPr lang="ru-RU" sz="1800" dirty="0"/>
              <a:t>Вооружение: возможно</a:t>
            </a:r>
          </a:p>
        </p:txBody>
      </p:sp>
      <p:sp>
        <p:nvSpPr>
          <p:cNvPr id="43"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338530" y="4636212"/>
            <a:ext cx="3111964" cy="508636"/>
          </a:xfrm>
        </p:spPr>
        <p:txBody>
          <a:bodyPr rtlCol="0">
            <a:normAutofit/>
          </a:bodyPr>
          <a:lstStyle/>
          <a:p>
            <a:r>
              <a:rPr lang="en-US" sz="2000" dirty="0" err="1"/>
              <a:t>Eitan</a:t>
            </a:r>
            <a:endParaRPr lang="ru-RU" sz="2000" dirty="0"/>
          </a:p>
        </p:txBody>
      </p:sp>
      <p:sp>
        <p:nvSpPr>
          <p:cNvPr id="44" name="Скругленный прямоугольник 43"/>
          <p:cNvSpPr/>
          <p:nvPr/>
        </p:nvSpPr>
        <p:spPr>
          <a:xfrm>
            <a:off x="286719" y="4238579"/>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Рисунок 11"/>
          <p:cNvPicPr>
            <a:picLocks noChangeAspect="1"/>
          </p:cNvPicPr>
          <p:nvPr/>
        </p:nvPicPr>
        <p:blipFill rotWithShape="1">
          <a:blip r:embed="rId5"/>
          <a:srcRect l="16727" r="16727"/>
          <a:stretch/>
        </p:blipFill>
        <p:spPr>
          <a:xfrm>
            <a:off x="2788094" y="3669015"/>
            <a:ext cx="1324800" cy="1324800"/>
          </a:xfrm>
          <a:prstGeom prst="ellipse">
            <a:avLst/>
          </a:prstGeom>
          <a:ln w="28575">
            <a:solidFill>
              <a:srgbClr val="014067"/>
            </a:solidFill>
          </a:ln>
        </p:spPr>
      </p:pic>
      <p:sp>
        <p:nvSpPr>
          <p:cNvPr id="47" name="Объект 4"/>
          <p:cNvSpPr>
            <a:spLocks noGrp="1"/>
          </p:cNvSpPr>
          <p:nvPr>
            <p:ph sz="half" idx="13"/>
          </p:nvPr>
        </p:nvSpPr>
        <p:spPr>
          <a:xfrm>
            <a:off x="4216517" y="5061797"/>
            <a:ext cx="3430946" cy="1362535"/>
          </a:xfrm>
        </p:spPr>
        <p:txBody>
          <a:bodyPr>
            <a:noAutofit/>
          </a:bodyPr>
          <a:lstStyle/>
          <a:p>
            <a:pPr marL="144000">
              <a:lnSpc>
                <a:spcPct val="100000"/>
              </a:lnSpc>
              <a:spcBef>
                <a:spcPts val="0"/>
              </a:spcBef>
              <a:buClr>
                <a:srgbClr val="014067"/>
              </a:buClr>
            </a:pPr>
            <a:r>
              <a:rPr lang="ru-RU" sz="1800" dirty="0"/>
              <a:t>Время полёта:  </a:t>
            </a:r>
          </a:p>
          <a:p>
            <a:pPr marL="144000">
              <a:lnSpc>
                <a:spcPct val="100000"/>
              </a:lnSpc>
              <a:spcBef>
                <a:spcPts val="0"/>
              </a:spcBef>
              <a:buClr>
                <a:srgbClr val="014067"/>
              </a:buClr>
            </a:pPr>
            <a:r>
              <a:rPr lang="ru-RU" sz="1800" dirty="0"/>
              <a:t>Дальность полёта: до 2.000 км </a:t>
            </a:r>
          </a:p>
          <a:p>
            <a:pPr marL="144000">
              <a:lnSpc>
                <a:spcPct val="100000"/>
              </a:lnSpc>
              <a:spcBef>
                <a:spcPts val="0"/>
              </a:spcBef>
              <a:buClr>
                <a:srgbClr val="014067"/>
              </a:buClr>
            </a:pPr>
            <a:r>
              <a:rPr lang="ru-RU" sz="1800" dirty="0"/>
              <a:t>Высота полёта: до 13.000 м</a:t>
            </a:r>
          </a:p>
          <a:p>
            <a:pPr marL="144000">
              <a:lnSpc>
                <a:spcPct val="100000"/>
              </a:lnSpc>
              <a:spcBef>
                <a:spcPts val="0"/>
              </a:spcBef>
              <a:buClr>
                <a:srgbClr val="014067"/>
              </a:buClr>
            </a:pPr>
            <a:r>
              <a:rPr lang="ru-RU" sz="1800" dirty="0"/>
              <a:t>Вооружение: возможно</a:t>
            </a:r>
          </a:p>
        </p:txBody>
      </p:sp>
      <p:sp>
        <p:nvSpPr>
          <p:cNvPr id="48"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4216516" y="4704194"/>
            <a:ext cx="3111964" cy="508636"/>
          </a:xfrm>
        </p:spPr>
        <p:txBody>
          <a:bodyPr rtlCol="0">
            <a:normAutofit/>
          </a:bodyPr>
          <a:lstStyle/>
          <a:p>
            <a:r>
              <a:rPr lang="en-US" sz="2000" dirty="0" err="1"/>
              <a:t>Cai</a:t>
            </a:r>
            <a:r>
              <a:rPr lang="en-US" sz="2000" dirty="0"/>
              <a:t> Hong 7 (CH-</a:t>
            </a:r>
            <a:r>
              <a:rPr lang="ru-RU" sz="2000" dirty="0"/>
              <a:t>7</a:t>
            </a:r>
            <a:r>
              <a:rPr lang="en-US" sz="2000" dirty="0"/>
              <a:t>)</a:t>
            </a:r>
            <a:endParaRPr lang="ru-RU" sz="2000" dirty="0"/>
          </a:p>
        </p:txBody>
      </p:sp>
      <p:sp>
        <p:nvSpPr>
          <p:cNvPr id="49" name="Скругленный прямоугольник 48"/>
          <p:cNvSpPr/>
          <p:nvPr/>
        </p:nvSpPr>
        <p:spPr>
          <a:xfrm>
            <a:off x="4164705" y="4306561"/>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6" name="Рисунок 45"/>
          <p:cNvPicPr>
            <a:picLocks noChangeAspect="1"/>
          </p:cNvPicPr>
          <p:nvPr/>
        </p:nvPicPr>
        <p:blipFill rotWithShape="1">
          <a:blip r:embed="rId6"/>
          <a:srcRect l="16727" r="16727"/>
          <a:stretch/>
        </p:blipFill>
        <p:spPr>
          <a:xfrm>
            <a:off x="6688808" y="3592428"/>
            <a:ext cx="1324800" cy="1324800"/>
          </a:xfrm>
          <a:prstGeom prst="ellipse">
            <a:avLst/>
          </a:prstGeom>
          <a:ln w="28575">
            <a:solidFill>
              <a:srgbClr val="014067"/>
            </a:solidFill>
          </a:ln>
        </p:spPr>
      </p:pic>
      <p:sp>
        <p:nvSpPr>
          <p:cNvPr id="52" name="Объект 4"/>
          <p:cNvSpPr>
            <a:spLocks noGrp="1"/>
          </p:cNvSpPr>
          <p:nvPr>
            <p:ph sz="half" idx="13"/>
          </p:nvPr>
        </p:nvSpPr>
        <p:spPr>
          <a:xfrm>
            <a:off x="7945890" y="2278474"/>
            <a:ext cx="3916621" cy="1860707"/>
          </a:xfrm>
        </p:spPr>
        <p:txBody>
          <a:bodyPr>
            <a:noAutofit/>
          </a:bodyPr>
          <a:lstStyle/>
          <a:p>
            <a:pPr marL="144000">
              <a:lnSpc>
                <a:spcPct val="100000"/>
              </a:lnSpc>
              <a:spcBef>
                <a:spcPts val="0"/>
              </a:spcBef>
              <a:buClr>
                <a:srgbClr val="014067"/>
              </a:buClr>
            </a:pPr>
            <a:r>
              <a:rPr lang="ru-RU" sz="1800" dirty="0"/>
              <a:t>Время полёта: ?</a:t>
            </a:r>
          </a:p>
          <a:p>
            <a:pPr marL="144000">
              <a:lnSpc>
                <a:spcPct val="100000"/>
              </a:lnSpc>
              <a:spcBef>
                <a:spcPts val="0"/>
              </a:spcBef>
              <a:buClr>
                <a:srgbClr val="014067"/>
              </a:buClr>
            </a:pPr>
            <a:r>
              <a:rPr lang="ru-RU" sz="1800" dirty="0"/>
              <a:t>Дальность полёта: до 2778 км </a:t>
            </a:r>
          </a:p>
          <a:p>
            <a:pPr marL="144000">
              <a:lnSpc>
                <a:spcPct val="100000"/>
              </a:lnSpc>
              <a:spcBef>
                <a:spcPts val="0"/>
              </a:spcBef>
              <a:buClr>
                <a:srgbClr val="014067"/>
              </a:buClr>
            </a:pPr>
            <a:r>
              <a:rPr lang="ru-RU" sz="1800" dirty="0"/>
              <a:t>Высота полёта: до 12 192 м</a:t>
            </a:r>
          </a:p>
          <a:p>
            <a:pPr marL="144000">
              <a:lnSpc>
                <a:spcPct val="100000"/>
              </a:lnSpc>
              <a:spcBef>
                <a:spcPts val="0"/>
              </a:spcBef>
              <a:buClr>
                <a:srgbClr val="014067"/>
              </a:buClr>
            </a:pPr>
            <a:r>
              <a:rPr lang="ru-RU" sz="1800" dirty="0"/>
              <a:t>Вооружение: ракета «воздух-воздух» АІМ-9Х</a:t>
            </a:r>
          </a:p>
        </p:txBody>
      </p:sp>
      <p:sp>
        <p:nvSpPr>
          <p:cNvPr id="53"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7945890" y="1920871"/>
            <a:ext cx="3111964" cy="508636"/>
          </a:xfrm>
        </p:spPr>
        <p:txBody>
          <a:bodyPr rtlCol="0">
            <a:normAutofit/>
          </a:bodyPr>
          <a:lstStyle/>
          <a:p>
            <a:r>
              <a:rPr lang="en-US" sz="2000" dirty="0"/>
              <a:t>X-47A Pegasus</a:t>
            </a:r>
            <a:endParaRPr lang="ru-RU" sz="2000" dirty="0"/>
          </a:p>
        </p:txBody>
      </p:sp>
      <p:sp>
        <p:nvSpPr>
          <p:cNvPr id="54" name="Скругленный прямоугольник 53"/>
          <p:cNvSpPr/>
          <p:nvPr/>
        </p:nvSpPr>
        <p:spPr>
          <a:xfrm>
            <a:off x="7894079" y="1523238"/>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бъект 4"/>
          <p:cNvSpPr>
            <a:spLocks noGrp="1"/>
          </p:cNvSpPr>
          <p:nvPr>
            <p:ph sz="half" idx="13"/>
          </p:nvPr>
        </p:nvSpPr>
        <p:spPr>
          <a:xfrm>
            <a:off x="8005655" y="5104890"/>
            <a:ext cx="3916621" cy="1860707"/>
          </a:xfrm>
        </p:spPr>
        <p:txBody>
          <a:bodyPr>
            <a:noAutofit/>
          </a:bodyPr>
          <a:lstStyle/>
          <a:p>
            <a:pPr marL="144000">
              <a:lnSpc>
                <a:spcPct val="100000"/>
              </a:lnSpc>
              <a:spcBef>
                <a:spcPts val="0"/>
              </a:spcBef>
              <a:buClr>
                <a:srgbClr val="014067"/>
              </a:buClr>
            </a:pPr>
            <a:r>
              <a:rPr lang="ru-RU" sz="1800" dirty="0"/>
              <a:t>Время полёта: 24 часа </a:t>
            </a:r>
          </a:p>
          <a:p>
            <a:pPr marL="144000">
              <a:lnSpc>
                <a:spcPct val="100000"/>
              </a:lnSpc>
              <a:spcBef>
                <a:spcPts val="0"/>
              </a:spcBef>
              <a:buClr>
                <a:srgbClr val="014067"/>
              </a:buClr>
            </a:pPr>
            <a:r>
              <a:rPr lang="ru-RU" sz="1800" dirty="0"/>
              <a:t>Дальность полёта: до 7 500 км</a:t>
            </a:r>
          </a:p>
          <a:p>
            <a:pPr marL="144000">
              <a:lnSpc>
                <a:spcPct val="100000"/>
              </a:lnSpc>
              <a:spcBef>
                <a:spcPts val="0"/>
              </a:spcBef>
              <a:buClr>
                <a:srgbClr val="014067"/>
              </a:buClr>
            </a:pPr>
            <a:r>
              <a:rPr lang="ru-RU" sz="1800" dirty="0"/>
              <a:t>Высота полёта: до 12 192 м</a:t>
            </a:r>
          </a:p>
          <a:p>
            <a:pPr marL="144000">
              <a:lnSpc>
                <a:spcPct val="100000"/>
              </a:lnSpc>
              <a:spcBef>
                <a:spcPts val="0"/>
              </a:spcBef>
              <a:buClr>
                <a:srgbClr val="014067"/>
              </a:buClr>
            </a:pPr>
            <a:r>
              <a:rPr lang="ru-RU" sz="1800" dirty="0"/>
              <a:t>Вооружение: бомбы</a:t>
            </a:r>
          </a:p>
        </p:txBody>
      </p:sp>
      <p:sp>
        <p:nvSpPr>
          <p:cNvPr id="57"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8005655" y="4747287"/>
            <a:ext cx="3111964" cy="508636"/>
          </a:xfrm>
        </p:spPr>
        <p:txBody>
          <a:bodyPr rtlCol="0">
            <a:normAutofit/>
          </a:bodyPr>
          <a:lstStyle/>
          <a:p>
            <a:r>
              <a:rPr lang="ru-RU" sz="2000" dirty="0" err="1"/>
              <a:t>Байрактар</a:t>
            </a:r>
            <a:r>
              <a:rPr lang="ru-RU" sz="2000" dirty="0"/>
              <a:t> </a:t>
            </a:r>
            <a:r>
              <a:rPr lang="en-US" sz="2000" dirty="0" err="1"/>
              <a:t>Akinci</a:t>
            </a:r>
            <a:endParaRPr lang="ru-RU" sz="2000" dirty="0"/>
          </a:p>
        </p:txBody>
      </p:sp>
      <p:sp>
        <p:nvSpPr>
          <p:cNvPr id="58" name="Скругленный прямоугольник 57"/>
          <p:cNvSpPr/>
          <p:nvPr/>
        </p:nvSpPr>
        <p:spPr>
          <a:xfrm>
            <a:off x="7953844" y="4349654"/>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1" name="Рисунок 50"/>
          <p:cNvPicPr>
            <a:picLocks noChangeAspect="1"/>
          </p:cNvPicPr>
          <p:nvPr/>
        </p:nvPicPr>
        <p:blipFill rotWithShape="1">
          <a:blip r:embed="rId7"/>
          <a:srcRect l="14286" r="14286"/>
          <a:stretch/>
        </p:blipFill>
        <p:spPr>
          <a:xfrm>
            <a:off x="7894792" y="683427"/>
            <a:ext cx="1324800" cy="1324800"/>
          </a:xfrm>
          <a:prstGeom prst="ellipse">
            <a:avLst/>
          </a:prstGeom>
          <a:ln w="28575">
            <a:solidFill>
              <a:srgbClr val="014067"/>
            </a:solidFill>
          </a:ln>
        </p:spPr>
      </p:pic>
      <p:pic>
        <p:nvPicPr>
          <p:cNvPr id="60" name="Рисунок 59"/>
          <p:cNvPicPr>
            <a:picLocks noChangeAspect="1"/>
          </p:cNvPicPr>
          <p:nvPr/>
        </p:nvPicPr>
        <p:blipFill rotWithShape="1">
          <a:blip r:embed="rId8"/>
          <a:srcRect l="19896" r="19896"/>
          <a:stretch/>
        </p:blipFill>
        <p:spPr>
          <a:xfrm>
            <a:off x="10486324" y="3576179"/>
            <a:ext cx="1324800" cy="1324800"/>
          </a:xfrm>
          <a:prstGeom prst="ellipse">
            <a:avLst/>
          </a:prstGeom>
          <a:ln w="28575">
            <a:solidFill>
              <a:srgbClr val="014067"/>
            </a:solidFill>
          </a:ln>
        </p:spPr>
      </p:pic>
    </p:spTree>
    <p:extLst>
      <p:ext uri="{BB962C8B-B14F-4D97-AF65-F5344CB8AC3E}">
        <p14:creationId xmlns:p14="http://schemas.microsoft.com/office/powerpoint/2010/main" val="3891516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E3E5EE03-FBF6-46F5-8085-716AC6CE1C8C}"/>
              </a:ext>
            </a:extLst>
          </p:cNvPr>
          <p:cNvSpPr>
            <a:spLocks noGrp="1"/>
          </p:cNvSpPr>
          <p:nvPr>
            <p:ph type="title"/>
          </p:nvPr>
        </p:nvSpPr>
        <p:spPr>
          <a:xfrm>
            <a:off x="286719" y="139060"/>
            <a:ext cx="8333222" cy="588995"/>
          </a:xfrm>
        </p:spPr>
        <p:txBody>
          <a:bodyPr rtlCol="0">
            <a:normAutofit fontScale="90000"/>
          </a:bodyPr>
          <a:lstStyle/>
          <a:p>
            <a:pPr rtl="0"/>
            <a:r>
              <a:rPr lang="ru-RU" dirty="0"/>
              <a:t>Основные виды БПЛА</a:t>
            </a:r>
            <a:endParaRPr lang="ru-RU" b="0" dirty="0"/>
          </a:p>
        </p:txBody>
      </p:sp>
      <p:sp>
        <p:nvSpPr>
          <p:cNvPr id="21" name="Номер слайда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ru-RU" smtClean="0"/>
              <a:pPr rtl="0"/>
              <a:t>5</a:t>
            </a:fld>
            <a:endParaRPr lang="ru-RU" dirty="0"/>
          </a:p>
        </p:txBody>
      </p:sp>
      <p:sp>
        <p:nvSpPr>
          <p:cNvPr id="11" name="Заголовок 13">
            <a:extLst>
              <a:ext uri="{FF2B5EF4-FFF2-40B4-BE49-F238E27FC236}">
                <a16:creationId xmlns:a16="http://schemas.microsoft.com/office/drawing/2014/main" id="{E3E5EE03-FBF6-46F5-8085-716AC6CE1C8C}"/>
              </a:ext>
            </a:extLst>
          </p:cNvPr>
          <p:cNvSpPr txBox="1">
            <a:spLocks/>
          </p:cNvSpPr>
          <p:nvPr/>
        </p:nvSpPr>
        <p:spPr>
          <a:xfrm>
            <a:off x="10947884" y="294177"/>
            <a:ext cx="1138400" cy="473825"/>
          </a:xfrm>
          <a:prstGeom prst="rect">
            <a:avLst/>
          </a:prstGeom>
          <a:solidFill>
            <a:schemeClr val="bg1"/>
          </a:solidFill>
        </p:spPr>
        <p:txBody>
          <a:bodyPr vert="horz" lIns="91440" tIns="45720" rIns="91440" bIns="0" rtlCol="0" anchor="b">
            <a:norm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ru-RU" sz="2800" dirty="0"/>
              <a:t>БПЛА</a:t>
            </a:r>
            <a:endParaRPr lang="ru-RU" sz="2800" b="0" dirty="0"/>
          </a:p>
        </p:txBody>
      </p:sp>
      <p:sp>
        <p:nvSpPr>
          <p:cNvPr id="5" name="Объект 4"/>
          <p:cNvSpPr>
            <a:spLocks noGrp="1"/>
          </p:cNvSpPr>
          <p:nvPr>
            <p:ph sz="half" idx="13"/>
          </p:nvPr>
        </p:nvSpPr>
        <p:spPr>
          <a:xfrm>
            <a:off x="338530" y="2329776"/>
            <a:ext cx="3654835" cy="1860707"/>
          </a:xfrm>
        </p:spPr>
        <p:txBody>
          <a:bodyPr>
            <a:noAutofit/>
          </a:bodyPr>
          <a:lstStyle/>
          <a:p>
            <a:pPr marL="144000">
              <a:lnSpc>
                <a:spcPct val="100000"/>
              </a:lnSpc>
              <a:spcBef>
                <a:spcPts val="0"/>
              </a:spcBef>
              <a:buClr>
                <a:srgbClr val="014067"/>
              </a:buClr>
            </a:pPr>
            <a:r>
              <a:rPr lang="ru-RU" sz="1800" dirty="0"/>
              <a:t>Время полёта: до 40 часов </a:t>
            </a:r>
          </a:p>
          <a:p>
            <a:pPr marL="144000">
              <a:lnSpc>
                <a:spcPct val="100000"/>
              </a:lnSpc>
              <a:spcBef>
                <a:spcPts val="0"/>
              </a:spcBef>
              <a:buClr>
                <a:srgbClr val="014067"/>
              </a:buClr>
            </a:pPr>
            <a:r>
              <a:rPr lang="ru-RU" sz="1800" dirty="0"/>
              <a:t>Дальность полёта: до 6 500 км</a:t>
            </a:r>
          </a:p>
          <a:p>
            <a:pPr marL="144000">
              <a:lnSpc>
                <a:spcPct val="100000"/>
              </a:lnSpc>
              <a:spcBef>
                <a:spcPts val="0"/>
              </a:spcBef>
              <a:buClr>
                <a:srgbClr val="014067"/>
              </a:buClr>
            </a:pPr>
            <a:r>
              <a:rPr lang="ru-RU" sz="1800" dirty="0"/>
              <a:t>Высота полёта: до 12 192 м</a:t>
            </a:r>
          </a:p>
          <a:p>
            <a:pPr marL="144000">
              <a:lnSpc>
                <a:spcPct val="100000"/>
              </a:lnSpc>
              <a:spcBef>
                <a:spcPts val="0"/>
              </a:spcBef>
              <a:buClr>
                <a:srgbClr val="014067"/>
              </a:buClr>
            </a:pPr>
            <a:r>
              <a:rPr lang="pl-PL" sz="1800" dirty="0"/>
              <a:t>Вооружение: ТEBER-81/82, LUMTAS, MAM-L, MAM-C</a:t>
            </a:r>
            <a:endParaRPr lang="ru-RU" sz="1800" dirty="0"/>
          </a:p>
        </p:txBody>
      </p:sp>
      <p:sp>
        <p:nvSpPr>
          <p:cNvPr id="15"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338530" y="1972173"/>
            <a:ext cx="3111964" cy="508636"/>
          </a:xfrm>
        </p:spPr>
        <p:txBody>
          <a:bodyPr rtlCol="0">
            <a:normAutofit/>
          </a:bodyPr>
          <a:lstStyle/>
          <a:p>
            <a:r>
              <a:rPr lang="en-US" sz="2000" dirty="0" err="1"/>
              <a:t>Aksungur</a:t>
            </a:r>
            <a:endParaRPr lang="ru-RU" sz="2000" dirty="0"/>
          </a:p>
        </p:txBody>
      </p:sp>
      <p:sp>
        <p:nvSpPr>
          <p:cNvPr id="27" name="Скругленный прямоугольник 26"/>
          <p:cNvSpPr/>
          <p:nvPr/>
        </p:nvSpPr>
        <p:spPr>
          <a:xfrm>
            <a:off x="286719" y="1574540"/>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бъект 4"/>
          <p:cNvSpPr>
            <a:spLocks noGrp="1"/>
          </p:cNvSpPr>
          <p:nvPr>
            <p:ph sz="half" idx="13"/>
          </p:nvPr>
        </p:nvSpPr>
        <p:spPr>
          <a:xfrm>
            <a:off x="4045177" y="2298471"/>
            <a:ext cx="3478110" cy="1860707"/>
          </a:xfrm>
        </p:spPr>
        <p:txBody>
          <a:bodyPr>
            <a:noAutofit/>
          </a:bodyPr>
          <a:lstStyle/>
          <a:p>
            <a:pPr marL="144000">
              <a:lnSpc>
                <a:spcPct val="100000"/>
              </a:lnSpc>
              <a:spcBef>
                <a:spcPts val="0"/>
              </a:spcBef>
              <a:buClr>
                <a:srgbClr val="014067"/>
              </a:buClr>
            </a:pPr>
            <a:r>
              <a:rPr lang="ru-RU" sz="1800" dirty="0"/>
              <a:t>Время полёта: ? </a:t>
            </a:r>
          </a:p>
          <a:p>
            <a:pPr marL="144000">
              <a:lnSpc>
                <a:spcPct val="100000"/>
              </a:lnSpc>
              <a:spcBef>
                <a:spcPts val="0"/>
              </a:spcBef>
              <a:buClr>
                <a:srgbClr val="014067"/>
              </a:buClr>
            </a:pPr>
            <a:r>
              <a:rPr lang="ru-RU" sz="1800" dirty="0"/>
              <a:t>Дальность полёта: до 3 500 км</a:t>
            </a:r>
          </a:p>
          <a:p>
            <a:pPr marL="144000">
              <a:lnSpc>
                <a:spcPct val="100000"/>
              </a:lnSpc>
              <a:spcBef>
                <a:spcPts val="0"/>
              </a:spcBef>
              <a:buClr>
                <a:srgbClr val="014067"/>
              </a:buClr>
            </a:pPr>
            <a:r>
              <a:rPr lang="ru-RU" sz="1800" dirty="0"/>
              <a:t>Высота полёта: до 10 500 м </a:t>
            </a:r>
          </a:p>
          <a:p>
            <a:pPr marL="144000">
              <a:lnSpc>
                <a:spcPct val="100000"/>
              </a:lnSpc>
              <a:spcBef>
                <a:spcPts val="0"/>
              </a:spcBef>
              <a:buClr>
                <a:srgbClr val="014067"/>
              </a:buClr>
            </a:pPr>
            <a:r>
              <a:rPr lang="ru-RU" sz="1800" dirty="0"/>
              <a:t>Вооружение: управляемые ракеты, бомбы</a:t>
            </a:r>
          </a:p>
        </p:txBody>
      </p:sp>
      <p:sp>
        <p:nvSpPr>
          <p:cNvPr id="36"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4045176" y="1940868"/>
            <a:ext cx="3111964" cy="508636"/>
          </a:xfrm>
        </p:spPr>
        <p:txBody>
          <a:bodyPr rtlCol="0">
            <a:normAutofit/>
          </a:bodyPr>
          <a:lstStyle/>
          <a:p>
            <a:r>
              <a:rPr lang="ru-RU" sz="2000" dirty="0"/>
              <a:t>С-70 «Охотник»</a:t>
            </a:r>
          </a:p>
        </p:txBody>
      </p:sp>
      <p:sp>
        <p:nvSpPr>
          <p:cNvPr id="37" name="Скругленный прямоугольник 36"/>
          <p:cNvSpPr/>
          <p:nvPr/>
        </p:nvSpPr>
        <p:spPr>
          <a:xfrm>
            <a:off x="3993365" y="1543235"/>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Объект 4"/>
          <p:cNvSpPr>
            <a:spLocks noGrp="1"/>
          </p:cNvSpPr>
          <p:nvPr>
            <p:ph sz="half" idx="13"/>
          </p:nvPr>
        </p:nvSpPr>
        <p:spPr>
          <a:xfrm>
            <a:off x="338530" y="4993815"/>
            <a:ext cx="3916621" cy="1860707"/>
          </a:xfrm>
        </p:spPr>
        <p:txBody>
          <a:bodyPr>
            <a:noAutofit/>
          </a:bodyPr>
          <a:lstStyle/>
          <a:p>
            <a:pPr marL="144000">
              <a:lnSpc>
                <a:spcPct val="100000"/>
              </a:lnSpc>
              <a:spcBef>
                <a:spcPts val="0"/>
              </a:spcBef>
              <a:buClr>
                <a:srgbClr val="014067"/>
              </a:buClr>
            </a:pPr>
            <a:r>
              <a:rPr lang="ru-RU" sz="1800" dirty="0"/>
              <a:t>Время полёта: до 36 часов </a:t>
            </a:r>
          </a:p>
          <a:p>
            <a:pPr marL="144000">
              <a:lnSpc>
                <a:spcPct val="100000"/>
              </a:lnSpc>
              <a:spcBef>
                <a:spcPts val="0"/>
              </a:spcBef>
              <a:buClr>
                <a:srgbClr val="014067"/>
              </a:buClr>
            </a:pPr>
            <a:r>
              <a:rPr lang="ru-RU" sz="1800" dirty="0"/>
              <a:t>Дальность полёта: до 1500 к</a:t>
            </a:r>
          </a:p>
          <a:p>
            <a:pPr marL="144000">
              <a:lnSpc>
                <a:spcPct val="100000"/>
              </a:lnSpc>
              <a:spcBef>
                <a:spcPts val="0"/>
              </a:spcBef>
              <a:buClr>
                <a:srgbClr val="014067"/>
              </a:buClr>
            </a:pPr>
            <a:r>
              <a:rPr lang="ru-RU" sz="1800" dirty="0"/>
              <a:t>Высота полёта: до 9 150 м </a:t>
            </a:r>
          </a:p>
          <a:p>
            <a:pPr marL="144000">
              <a:lnSpc>
                <a:spcPct val="100000"/>
              </a:lnSpc>
              <a:spcBef>
                <a:spcPts val="0"/>
              </a:spcBef>
              <a:buClr>
                <a:srgbClr val="014067"/>
              </a:buClr>
            </a:pPr>
            <a:r>
              <a:rPr lang="ru-RU" sz="1800" dirty="0"/>
              <a:t>Вооружение: до 4 ПТУР AGM-11</a:t>
            </a:r>
          </a:p>
          <a:p>
            <a:pPr marL="144000">
              <a:lnSpc>
                <a:spcPct val="100000"/>
              </a:lnSpc>
              <a:spcBef>
                <a:spcPts val="0"/>
              </a:spcBef>
              <a:buClr>
                <a:srgbClr val="014067"/>
              </a:buClr>
            </a:pPr>
            <a:r>
              <a:rPr lang="ru-RU" sz="1800" dirty="0" err="1"/>
              <a:t>Helfire</a:t>
            </a:r>
            <a:r>
              <a:rPr lang="ru-RU" sz="1800" dirty="0"/>
              <a:t> или 2 УАБ до 220 кг</a:t>
            </a:r>
          </a:p>
        </p:txBody>
      </p:sp>
      <p:sp>
        <p:nvSpPr>
          <p:cNvPr id="43"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338530" y="4636212"/>
            <a:ext cx="3111964" cy="508636"/>
          </a:xfrm>
        </p:spPr>
        <p:txBody>
          <a:bodyPr rtlCol="0">
            <a:normAutofit/>
          </a:bodyPr>
          <a:lstStyle/>
          <a:p>
            <a:r>
              <a:rPr lang="en-US" sz="2000" dirty="0"/>
              <a:t>Hermes 9001</a:t>
            </a:r>
            <a:endParaRPr lang="ru-RU" sz="2000" dirty="0"/>
          </a:p>
        </p:txBody>
      </p:sp>
      <p:sp>
        <p:nvSpPr>
          <p:cNvPr id="44" name="Скругленный прямоугольник 43"/>
          <p:cNvSpPr/>
          <p:nvPr/>
        </p:nvSpPr>
        <p:spPr>
          <a:xfrm>
            <a:off x="286719" y="4238579"/>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бъект 4"/>
          <p:cNvSpPr>
            <a:spLocks noGrp="1"/>
          </p:cNvSpPr>
          <p:nvPr>
            <p:ph sz="half" idx="13"/>
          </p:nvPr>
        </p:nvSpPr>
        <p:spPr>
          <a:xfrm>
            <a:off x="4216517" y="5061797"/>
            <a:ext cx="3430946" cy="1362535"/>
          </a:xfrm>
        </p:spPr>
        <p:txBody>
          <a:bodyPr>
            <a:noAutofit/>
          </a:bodyPr>
          <a:lstStyle/>
          <a:p>
            <a:pPr marL="144000">
              <a:lnSpc>
                <a:spcPct val="100000"/>
              </a:lnSpc>
              <a:spcBef>
                <a:spcPts val="0"/>
              </a:spcBef>
              <a:buClr>
                <a:srgbClr val="014067"/>
              </a:buClr>
            </a:pPr>
            <a:r>
              <a:rPr lang="ru-RU" sz="1800" dirty="0"/>
              <a:t>Время полёта: до 46 часов </a:t>
            </a:r>
          </a:p>
          <a:p>
            <a:pPr marL="144000">
              <a:lnSpc>
                <a:spcPct val="100000"/>
              </a:lnSpc>
              <a:spcBef>
                <a:spcPts val="0"/>
              </a:spcBef>
              <a:buClr>
                <a:srgbClr val="014067"/>
              </a:buClr>
            </a:pPr>
            <a:r>
              <a:rPr lang="ru-RU" sz="1800" dirty="0"/>
              <a:t>Дальность полёта: до 1000 км </a:t>
            </a:r>
          </a:p>
          <a:p>
            <a:pPr marL="144000">
              <a:lnSpc>
                <a:spcPct val="100000"/>
              </a:lnSpc>
              <a:spcBef>
                <a:spcPts val="0"/>
              </a:spcBef>
              <a:buClr>
                <a:srgbClr val="014067"/>
              </a:buClr>
            </a:pPr>
            <a:r>
              <a:rPr lang="ru-RU" sz="1800" dirty="0"/>
              <a:t>Высота полёта: до 9 150 м</a:t>
            </a:r>
          </a:p>
        </p:txBody>
      </p:sp>
      <p:sp>
        <p:nvSpPr>
          <p:cNvPr id="48"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4216516" y="4704194"/>
            <a:ext cx="3111964" cy="508636"/>
          </a:xfrm>
        </p:spPr>
        <p:txBody>
          <a:bodyPr rtlCol="0">
            <a:normAutofit/>
          </a:bodyPr>
          <a:lstStyle/>
          <a:p>
            <a:r>
              <a:rPr lang="en-US" sz="2000" dirty="0"/>
              <a:t>Heron</a:t>
            </a:r>
            <a:endParaRPr lang="ru-RU" sz="2000" dirty="0"/>
          </a:p>
        </p:txBody>
      </p:sp>
      <p:sp>
        <p:nvSpPr>
          <p:cNvPr id="49" name="Скругленный прямоугольник 48"/>
          <p:cNvSpPr/>
          <p:nvPr/>
        </p:nvSpPr>
        <p:spPr>
          <a:xfrm>
            <a:off x="4164705" y="4306561"/>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Объект 4"/>
          <p:cNvSpPr>
            <a:spLocks noGrp="1"/>
          </p:cNvSpPr>
          <p:nvPr>
            <p:ph sz="half" idx="13"/>
          </p:nvPr>
        </p:nvSpPr>
        <p:spPr>
          <a:xfrm>
            <a:off x="7961797" y="2171036"/>
            <a:ext cx="3534568" cy="1860707"/>
          </a:xfrm>
        </p:spPr>
        <p:txBody>
          <a:bodyPr>
            <a:noAutofit/>
          </a:bodyPr>
          <a:lstStyle/>
          <a:p>
            <a:pPr marL="144000">
              <a:lnSpc>
                <a:spcPct val="100000"/>
              </a:lnSpc>
              <a:spcBef>
                <a:spcPts val="0"/>
              </a:spcBef>
              <a:buClr>
                <a:srgbClr val="014067"/>
              </a:buClr>
            </a:pPr>
            <a:r>
              <a:rPr lang="ru-RU" sz="1800" dirty="0"/>
              <a:t>Время полёта: до 48 часов </a:t>
            </a:r>
          </a:p>
          <a:p>
            <a:pPr marL="144000">
              <a:lnSpc>
                <a:spcPct val="100000"/>
              </a:lnSpc>
              <a:spcBef>
                <a:spcPts val="0"/>
              </a:spcBef>
              <a:buClr>
                <a:srgbClr val="014067"/>
              </a:buClr>
            </a:pPr>
            <a:r>
              <a:rPr lang="ru-RU" sz="1800" dirty="0"/>
              <a:t>Дальность полёта: до 10 000 км </a:t>
            </a:r>
          </a:p>
          <a:p>
            <a:pPr marL="144000">
              <a:lnSpc>
                <a:spcPct val="100000"/>
              </a:lnSpc>
              <a:spcBef>
                <a:spcPts val="0"/>
              </a:spcBef>
              <a:buClr>
                <a:srgbClr val="014067"/>
              </a:buClr>
            </a:pPr>
            <a:r>
              <a:rPr lang="ru-RU" sz="1800" dirty="0"/>
              <a:t>Высота полёта: до 12 000 м </a:t>
            </a:r>
          </a:p>
          <a:p>
            <a:pPr marL="144000">
              <a:lnSpc>
                <a:spcPct val="100000"/>
              </a:lnSpc>
              <a:spcBef>
                <a:spcPts val="0"/>
              </a:spcBef>
              <a:buClr>
                <a:srgbClr val="014067"/>
              </a:buClr>
            </a:pPr>
            <a:r>
              <a:rPr lang="ru-RU" sz="1800" dirty="0"/>
              <a:t>Вооружение: авиабомбы, ракеты «воздух-поверхность»</a:t>
            </a:r>
          </a:p>
        </p:txBody>
      </p:sp>
      <p:sp>
        <p:nvSpPr>
          <p:cNvPr id="53"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7961796" y="1813433"/>
            <a:ext cx="3111964" cy="508636"/>
          </a:xfrm>
        </p:spPr>
        <p:txBody>
          <a:bodyPr rtlCol="0">
            <a:normAutofit/>
          </a:bodyPr>
          <a:lstStyle/>
          <a:p>
            <a:r>
              <a:rPr lang="ru-RU" sz="2000" dirty="0"/>
              <a:t>Альтаир</a:t>
            </a:r>
          </a:p>
        </p:txBody>
      </p:sp>
      <p:sp>
        <p:nvSpPr>
          <p:cNvPr id="54" name="Скругленный прямоугольник 53"/>
          <p:cNvSpPr/>
          <p:nvPr/>
        </p:nvSpPr>
        <p:spPr>
          <a:xfrm>
            <a:off x="7894079" y="1523238"/>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бъект 4"/>
          <p:cNvSpPr>
            <a:spLocks noGrp="1"/>
          </p:cNvSpPr>
          <p:nvPr>
            <p:ph sz="half" idx="13"/>
          </p:nvPr>
        </p:nvSpPr>
        <p:spPr>
          <a:xfrm>
            <a:off x="8005655" y="5104890"/>
            <a:ext cx="3916621" cy="1860707"/>
          </a:xfrm>
        </p:spPr>
        <p:txBody>
          <a:bodyPr>
            <a:noAutofit/>
          </a:bodyPr>
          <a:lstStyle/>
          <a:p>
            <a:pPr marL="144000">
              <a:lnSpc>
                <a:spcPct val="100000"/>
              </a:lnSpc>
              <a:spcBef>
                <a:spcPts val="0"/>
              </a:spcBef>
              <a:buClr>
                <a:srgbClr val="014067"/>
              </a:buClr>
            </a:pPr>
            <a:r>
              <a:rPr lang="ru-RU" sz="1800" dirty="0"/>
              <a:t>Время полёта: до 24 часов </a:t>
            </a:r>
          </a:p>
          <a:p>
            <a:pPr marL="144000">
              <a:lnSpc>
                <a:spcPct val="100000"/>
              </a:lnSpc>
              <a:spcBef>
                <a:spcPts val="0"/>
              </a:spcBef>
              <a:buClr>
                <a:srgbClr val="014067"/>
              </a:buClr>
            </a:pPr>
            <a:r>
              <a:rPr lang="ru-RU" sz="1800" dirty="0"/>
              <a:t>Дальность полета: до 150 км </a:t>
            </a:r>
          </a:p>
          <a:p>
            <a:pPr marL="144000">
              <a:lnSpc>
                <a:spcPct val="100000"/>
              </a:lnSpc>
              <a:spcBef>
                <a:spcPts val="0"/>
              </a:spcBef>
              <a:buClr>
                <a:srgbClr val="014067"/>
              </a:buClr>
            </a:pPr>
            <a:r>
              <a:rPr lang="ru-RU" sz="1800" dirty="0"/>
              <a:t>Высота полёта: до 8 000 м </a:t>
            </a:r>
          </a:p>
          <a:p>
            <a:pPr marL="144000">
              <a:lnSpc>
                <a:spcPct val="100000"/>
              </a:lnSpc>
              <a:spcBef>
                <a:spcPts val="0"/>
              </a:spcBef>
              <a:buClr>
                <a:srgbClr val="014067"/>
              </a:buClr>
            </a:pPr>
            <a:r>
              <a:rPr lang="ru-RU" sz="1800" dirty="0"/>
              <a:t>Вооружение: 4 управляемых боеприпаса типа МАМ-С</a:t>
            </a:r>
          </a:p>
        </p:txBody>
      </p:sp>
      <p:sp>
        <p:nvSpPr>
          <p:cNvPr id="57"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8005655" y="4747287"/>
            <a:ext cx="3111964" cy="508636"/>
          </a:xfrm>
        </p:spPr>
        <p:txBody>
          <a:bodyPr rtlCol="0">
            <a:normAutofit/>
          </a:bodyPr>
          <a:lstStyle/>
          <a:p>
            <a:r>
              <a:rPr lang="ru-RU" sz="2000" dirty="0" err="1"/>
              <a:t>Байрактар</a:t>
            </a:r>
            <a:r>
              <a:rPr lang="ru-RU" sz="2000" dirty="0"/>
              <a:t> ТБ2</a:t>
            </a:r>
          </a:p>
        </p:txBody>
      </p:sp>
      <p:sp>
        <p:nvSpPr>
          <p:cNvPr id="58" name="Скругленный прямоугольник 57"/>
          <p:cNvSpPr/>
          <p:nvPr/>
        </p:nvSpPr>
        <p:spPr>
          <a:xfrm>
            <a:off x="7953844" y="4349654"/>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 name="Рисунок 3"/>
          <p:cNvPicPr>
            <a:picLocks noChangeAspect="1"/>
          </p:cNvPicPr>
          <p:nvPr/>
        </p:nvPicPr>
        <p:blipFill rotWithShape="1">
          <a:blip r:embed="rId3"/>
          <a:srcRect l="17955" r="19719" b="8679"/>
          <a:stretch/>
        </p:blipFill>
        <p:spPr>
          <a:xfrm>
            <a:off x="286719" y="745497"/>
            <a:ext cx="1324800" cy="1324800"/>
          </a:xfrm>
          <a:prstGeom prst="ellipse">
            <a:avLst/>
          </a:prstGeom>
          <a:ln w="28575">
            <a:solidFill>
              <a:srgbClr val="014067"/>
            </a:solidFill>
          </a:ln>
        </p:spPr>
      </p:pic>
      <p:pic>
        <p:nvPicPr>
          <p:cNvPr id="9" name="Рисунок 8"/>
          <p:cNvPicPr>
            <a:picLocks noChangeAspect="1"/>
          </p:cNvPicPr>
          <p:nvPr/>
        </p:nvPicPr>
        <p:blipFill rotWithShape="1">
          <a:blip r:embed="rId4"/>
          <a:srcRect l="22000" r="22000"/>
          <a:stretch/>
        </p:blipFill>
        <p:spPr>
          <a:xfrm>
            <a:off x="3993365" y="749341"/>
            <a:ext cx="1324800" cy="1324800"/>
          </a:xfrm>
          <a:prstGeom prst="ellipse">
            <a:avLst/>
          </a:prstGeom>
          <a:ln w="28575">
            <a:solidFill>
              <a:srgbClr val="014067"/>
            </a:solidFill>
          </a:ln>
        </p:spPr>
      </p:pic>
      <p:pic>
        <p:nvPicPr>
          <p:cNvPr id="13" name="Рисунок 12"/>
          <p:cNvPicPr>
            <a:picLocks noChangeAspect="1"/>
          </p:cNvPicPr>
          <p:nvPr/>
        </p:nvPicPr>
        <p:blipFill rotWithShape="1">
          <a:blip r:embed="rId5"/>
          <a:srcRect l="16727" r="16727"/>
          <a:stretch/>
        </p:blipFill>
        <p:spPr>
          <a:xfrm>
            <a:off x="7894079" y="662022"/>
            <a:ext cx="1324800" cy="1324800"/>
          </a:xfrm>
          <a:prstGeom prst="ellipse">
            <a:avLst/>
          </a:prstGeom>
          <a:ln w="28575">
            <a:solidFill>
              <a:srgbClr val="014067"/>
            </a:solidFill>
          </a:ln>
        </p:spPr>
      </p:pic>
      <p:pic>
        <p:nvPicPr>
          <p:cNvPr id="16" name="Рисунок 15"/>
          <p:cNvPicPr>
            <a:picLocks noChangeAspect="1"/>
          </p:cNvPicPr>
          <p:nvPr/>
        </p:nvPicPr>
        <p:blipFill rotWithShape="1">
          <a:blip r:embed="rId6"/>
          <a:srcRect l="18262" r="18262"/>
          <a:stretch/>
        </p:blipFill>
        <p:spPr>
          <a:xfrm>
            <a:off x="2839905" y="3565730"/>
            <a:ext cx="1324800" cy="1324800"/>
          </a:xfrm>
          <a:prstGeom prst="ellipse">
            <a:avLst/>
          </a:prstGeom>
          <a:ln w="19050">
            <a:solidFill>
              <a:srgbClr val="014067"/>
            </a:solidFill>
          </a:ln>
        </p:spPr>
      </p:pic>
      <p:pic>
        <p:nvPicPr>
          <p:cNvPr id="17" name="Рисунок 16"/>
          <p:cNvPicPr>
            <a:picLocks noChangeAspect="1"/>
          </p:cNvPicPr>
          <p:nvPr/>
        </p:nvPicPr>
        <p:blipFill rotWithShape="1">
          <a:blip r:embed="rId7"/>
          <a:srcRect l="21667" r="21667"/>
          <a:stretch/>
        </p:blipFill>
        <p:spPr>
          <a:xfrm>
            <a:off x="6697185" y="3529840"/>
            <a:ext cx="1324800" cy="1324800"/>
          </a:xfrm>
          <a:prstGeom prst="ellipse">
            <a:avLst/>
          </a:prstGeom>
          <a:ln w="28575">
            <a:solidFill>
              <a:srgbClr val="014067"/>
            </a:solidFill>
          </a:ln>
        </p:spPr>
      </p:pic>
      <p:pic>
        <p:nvPicPr>
          <p:cNvPr id="18" name="Рисунок 17"/>
          <p:cNvPicPr>
            <a:picLocks noChangeAspect="1"/>
          </p:cNvPicPr>
          <p:nvPr/>
        </p:nvPicPr>
        <p:blipFill rotWithShape="1">
          <a:blip r:embed="rId8"/>
          <a:srcRect l="17857" r="17857"/>
          <a:stretch/>
        </p:blipFill>
        <p:spPr>
          <a:xfrm>
            <a:off x="10507030" y="3565956"/>
            <a:ext cx="1324800" cy="1324800"/>
          </a:xfrm>
          <a:prstGeom prst="ellipse">
            <a:avLst/>
          </a:prstGeom>
          <a:ln w="28575">
            <a:solidFill>
              <a:srgbClr val="014067"/>
            </a:solidFill>
          </a:ln>
        </p:spPr>
      </p:pic>
    </p:spTree>
    <p:extLst>
      <p:ext uri="{BB962C8B-B14F-4D97-AF65-F5344CB8AC3E}">
        <p14:creationId xmlns:p14="http://schemas.microsoft.com/office/powerpoint/2010/main" val="2259738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E3E5EE03-FBF6-46F5-8085-716AC6CE1C8C}"/>
              </a:ext>
            </a:extLst>
          </p:cNvPr>
          <p:cNvSpPr>
            <a:spLocks noGrp="1"/>
          </p:cNvSpPr>
          <p:nvPr>
            <p:ph type="title"/>
          </p:nvPr>
        </p:nvSpPr>
        <p:spPr>
          <a:xfrm>
            <a:off x="286719" y="139060"/>
            <a:ext cx="8333222" cy="588995"/>
          </a:xfrm>
        </p:spPr>
        <p:txBody>
          <a:bodyPr rtlCol="0">
            <a:normAutofit fontScale="90000"/>
          </a:bodyPr>
          <a:lstStyle/>
          <a:p>
            <a:pPr rtl="0"/>
            <a:r>
              <a:rPr lang="ru-RU" dirty="0"/>
              <a:t>Основные виды БПЛА</a:t>
            </a:r>
            <a:endParaRPr lang="ru-RU" b="0" dirty="0"/>
          </a:p>
        </p:txBody>
      </p:sp>
      <p:sp>
        <p:nvSpPr>
          <p:cNvPr id="21" name="Номер слайда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ru-RU" smtClean="0"/>
              <a:pPr rtl="0"/>
              <a:t>6</a:t>
            </a:fld>
            <a:endParaRPr lang="ru-RU" dirty="0"/>
          </a:p>
        </p:txBody>
      </p:sp>
      <p:sp>
        <p:nvSpPr>
          <p:cNvPr id="11" name="Заголовок 13">
            <a:extLst>
              <a:ext uri="{FF2B5EF4-FFF2-40B4-BE49-F238E27FC236}">
                <a16:creationId xmlns:a16="http://schemas.microsoft.com/office/drawing/2014/main" id="{E3E5EE03-FBF6-46F5-8085-716AC6CE1C8C}"/>
              </a:ext>
            </a:extLst>
          </p:cNvPr>
          <p:cNvSpPr txBox="1">
            <a:spLocks/>
          </p:cNvSpPr>
          <p:nvPr/>
        </p:nvSpPr>
        <p:spPr>
          <a:xfrm>
            <a:off x="10947884" y="294177"/>
            <a:ext cx="1138400" cy="473825"/>
          </a:xfrm>
          <a:prstGeom prst="rect">
            <a:avLst/>
          </a:prstGeom>
          <a:solidFill>
            <a:schemeClr val="bg1"/>
          </a:solidFill>
        </p:spPr>
        <p:txBody>
          <a:bodyPr vert="horz" lIns="91440" tIns="45720" rIns="91440" bIns="0" rtlCol="0" anchor="b">
            <a:norm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ru-RU" sz="2800" dirty="0"/>
              <a:t>БПЛА</a:t>
            </a:r>
            <a:endParaRPr lang="ru-RU" sz="2800" b="0" dirty="0"/>
          </a:p>
        </p:txBody>
      </p:sp>
      <p:sp>
        <p:nvSpPr>
          <p:cNvPr id="5" name="Объект 4"/>
          <p:cNvSpPr>
            <a:spLocks noGrp="1"/>
          </p:cNvSpPr>
          <p:nvPr>
            <p:ph sz="half" idx="13"/>
          </p:nvPr>
        </p:nvSpPr>
        <p:spPr>
          <a:xfrm>
            <a:off x="338530" y="2212585"/>
            <a:ext cx="3654835" cy="1860707"/>
          </a:xfrm>
        </p:spPr>
        <p:txBody>
          <a:bodyPr>
            <a:noAutofit/>
          </a:bodyPr>
          <a:lstStyle/>
          <a:p>
            <a:pPr marL="144000">
              <a:lnSpc>
                <a:spcPct val="100000"/>
              </a:lnSpc>
              <a:spcBef>
                <a:spcPts val="0"/>
              </a:spcBef>
              <a:buClr>
                <a:srgbClr val="014067"/>
              </a:buClr>
            </a:pPr>
            <a:r>
              <a:rPr lang="ru-RU" sz="1800" dirty="0"/>
              <a:t>Время полёта: до 30 минут </a:t>
            </a:r>
          </a:p>
          <a:p>
            <a:pPr marL="144000">
              <a:lnSpc>
                <a:spcPct val="100000"/>
              </a:lnSpc>
              <a:spcBef>
                <a:spcPts val="0"/>
              </a:spcBef>
              <a:buClr>
                <a:srgbClr val="014067"/>
              </a:buClr>
            </a:pPr>
            <a:r>
              <a:rPr lang="ru-RU" sz="1800" dirty="0"/>
              <a:t>Дальность полёта: до 50 км </a:t>
            </a:r>
          </a:p>
          <a:p>
            <a:pPr marL="144000">
              <a:lnSpc>
                <a:spcPct val="100000"/>
              </a:lnSpc>
              <a:spcBef>
                <a:spcPts val="0"/>
              </a:spcBef>
              <a:buClr>
                <a:srgbClr val="014067"/>
              </a:buClr>
            </a:pPr>
            <a:r>
              <a:rPr lang="ru-RU" sz="1800" dirty="0"/>
              <a:t>Высота полёта: до 3 600 м </a:t>
            </a:r>
          </a:p>
          <a:p>
            <a:pPr marL="144000">
              <a:lnSpc>
                <a:spcPct val="100000"/>
              </a:lnSpc>
              <a:spcBef>
                <a:spcPts val="0"/>
              </a:spcBef>
              <a:buClr>
                <a:srgbClr val="014067"/>
              </a:buClr>
            </a:pPr>
            <a:r>
              <a:rPr lang="ru-RU" sz="1800" dirty="0"/>
              <a:t>Вооружение: осколочно-фугасные или кумулятивные боевые части</a:t>
            </a:r>
          </a:p>
        </p:txBody>
      </p:sp>
      <p:sp>
        <p:nvSpPr>
          <p:cNvPr id="15"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338530" y="1854982"/>
            <a:ext cx="3111964" cy="508636"/>
          </a:xfrm>
        </p:spPr>
        <p:txBody>
          <a:bodyPr rtlCol="0">
            <a:normAutofit/>
          </a:bodyPr>
          <a:lstStyle/>
          <a:p>
            <a:r>
              <a:rPr lang="en-US" sz="2000" dirty="0"/>
              <a:t>ZALA </a:t>
            </a:r>
            <a:r>
              <a:rPr lang="ru-RU" sz="2000" dirty="0"/>
              <a:t>Ланцет</a:t>
            </a:r>
          </a:p>
        </p:txBody>
      </p:sp>
      <p:sp>
        <p:nvSpPr>
          <p:cNvPr id="27" name="Скругленный прямоугольник 26"/>
          <p:cNvSpPr/>
          <p:nvPr/>
        </p:nvSpPr>
        <p:spPr>
          <a:xfrm>
            <a:off x="286719" y="1574540"/>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Объект 4"/>
          <p:cNvSpPr>
            <a:spLocks noGrp="1"/>
          </p:cNvSpPr>
          <p:nvPr>
            <p:ph sz="half" idx="13"/>
          </p:nvPr>
        </p:nvSpPr>
        <p:spPr>
          <a:xfrm>
            <a:off x="4049824" y="2164350"/>
            <a:ext cx="3478109" cy="1860707"/>
          </a:xfrm>
        </p:spPr>
        <p:txBody>
          <a:bodyPr>
            <a:noAutofit/>
          </a:bodyPr>
          <a:lstStyle/>
          <a:p>
            <a:pPr marL="144000">
              <a:lnSpc>
                <a:spcPct val="100000"/>
              </a:lnSpc>
              <a:spcBef>
                <a:spcPts val="0"/>
              </a:spcBef>
              <a:buClr>
                <a:srgbClr val="014067"/>
              </a:buClr>
            </a:pPr>
            <a:r>
              <a:rPr lang="ru-RU" sz="1800" dirty="0"/>
              <a:t>Время барражирования: до 12 часов </a:t>
            </a:r>
          </a:p>
          <a:p>
            <a:pPr marL="144000">
              <a:lnSpc>
                <a:spcPct val="100000"/>
              </a:lnSpc>
              <a:spcBef>
                <a:spcPts val="0"/>
              </a:spcBef>
              <a:buClr>
                <a:srgbClr val="014067"/>
              </a:buClr>
            </a:pPr>
            <a:r>
              <a:rPr lang="ru-RU" sz="1800" dirty="0"/>
              <a:t>Дальность полёта: до 2500 Км</a:t>
            </a:r>
          </a:p>
          <a:p>
            <a:pPr marL="144000">
              <a:lnSpc>
                <a:spcPct val="100000"/>
              </a:lnSpc>
              <a:spcBef>
                <a:spcPts val="0"/>
              </a:spcBef>
              <a:buClr>
                <a:srgbClr val="014067"/>
              </a:buClr>
            </a:pPr>
            <a:r>
              <a:rPr lang="ru-RU" sz="1800" dirty="0"/>
              <a:t>Высота полёта: до 4 000 м</a:t>
            </a:r>
          </a:p>
          <a:p>
            <a:pPr marL="144000">
              <a:lnSpc>
                <a:spcPct val="100000"/>
              </a:lnSpc>
              <a:spcBef>
                <a:spcPts val="0"/>
              </a:spcBef>
              <a:buClr>
                <a:srgbClr val="014067"/>
              </a:buClr>
            </a:pPr>
            <a:r>
              <a:rPr lang="ru-RU" sz="1800" dirty="0"/>
              <a:t>Вооружение: полезная нагрузка до 50 кг</a:t>
            </a:r>
          </a:p>
        </p:txBody>
      </p:sp>
      <p:sp>
        <p:nvSpPr>
          <p:cNvPr id="36"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4049823" y="1806747"/>
            <a:ext cx="3111964" cy="508636"/>
          </a:xfrm>
        </p:spPr>
        <p:txBody>
          <a:bodyPr rtlCol="0">
            <a:normAutofit/>
          </a:bodyPr>
          <a:lstStyle/>
          <a:p>
            <a:r>
              <a:rPr lang="ru-RU" sz="2000" dirty="0"/>
              <a:t>Герань-2</a:t>
            </a:r>
          </a:p>
        </p:txBody>
      </p:sp>
      <p:sp>
        <p:nvSpPr>
          <p:cNvPr id="37" name="Скругленный прямоугольник 36"/>
          <p:cNvSpPr/>
          <p:nvPr/>
        </p:nvSpPr>
        <p:spPr>
          <a:xfrm>
            <a:off x="3993365" y="1543235"/>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Объект 4"/>
          <p:cNvSpPr>
            <a:spLocks noGrp="1"/>
          </p:cNvSpPr>
          <p:nvPr>
            <p:ph sz="half" idx="13"/>
          </p:nvPr>
        </p:nvSpPr>
        <p:spPr>
          <a:xfrm>
            <a:off x="338530" y="4993815"/>
            <a:ext cx="3916621" cy="1860707"/>
          </a:xfrm>
        </p:spPr>
        <p:txBody>
          <a:bodyPr>
            <a:noAutofit/>
          </a:bodyPr>
          <a:lstStyle/>
          <a:p>
            <a:pPr marL="144000">
              <a:lnSpc>
                <a:spcPct val="100000"/>
              </a:lnSpc>
              <a:spcBef>
                <a:spcPts val="0"/>
              </a:spcBef>
              <a:buClr>
                <a:srgbClr val="014067"/>
              </a:buClr>
            </a:pPr>
            <a:r>
              <a:rPr lang="ru-RU" sz="1800" dirty="0"/>
              <a:t>Время барражирования: до 10 минут </a:t>
            </a:r>
          </a:p>
          <a:p>
            <a:pPr marL="144000">
              <a:lnSpc>
                <a:spcPct val="100000"/>
              </a:lnSpc>
              <a:spcBef>
                <a:spcPts val="0"/>
              </a:spcBef>
              <a:buClr>
                <a:srgbClr val="014067"/>
              </a:buClr>
            </a:pPr>
            <a:r>
              <a:rPr lang="ru-RU" sz="1800" dirty="0"/>
              <a:t>Дальность полёта: до 10 км </a:t>
            </a:r>
          </a:p>
          <a:p>
            <a:pPr marL="144000">
              <a:lnSpc>
                <a:spcPct val="100000"/>
              </a:lnSpc>
              <a:spcBef>
                <a:spcPts val="0"/>
              </a:spcBef>
              <a:buClr>
                <a:srgbClr val="014067"/>
              </a:buClr>
            </a:pPr>
            <a:r>
              <a:rPr lang="ru-RU" sz="1800" dirty="0"/>
              <a:t>Высота полёта: до 4 500 м </a:t>
            </a:r>
          </a:p>
          <a:p>
            <a:pPr marL="144000">
              <a:lnSpc>
                <a:spcPct val="100000"/>
              </a:lnSpc>
              <a:spcBef>
                <a:spcPts val="0"/>
              </a:spcBef>
              <a:buClr>
                <a:srgbClr val="014067"/>
              </a:buClr>
            </a:pPr>
            <a:r>
              <a:rPr lang="ru-RU" sz="1800" dirty="0"/>
              <a:t>Вооружение: ?</a:t>
            </a:r>
          </a:p>
        </p:txBody>
      </p:sp>
      <p:sp>
        <p:nvSpPr>
          <p:cNvPr id="43"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338530" y="4636212"/>
            <a:ext cx="3111964" cy="508636"/>
          </a:xfrm>
        </p:spPr>
        <p:txBody>
          <a:bodyPr rtlCol="0">
            <a:normAutofit/>
          </a:bodyPr>
          <a:lstStyle/>
          <a:p>
            <a:r>
              <a:rPr lang="en-US" sz="2000" dirty="0"/>
              <a:t>Switchblade 300</a:t>
            </a:r>
            <a:endParaRPr lang="ru-RU" sz="2000" dirty="0"/>
          </a:p>
        </p:txBody>
      </p:sp>
      <p:sp>
        <p:nvSpPr>
          <p:cNvPr id="44" name="Скругленный прямоугольник 43"/>
          <p:cNvSpPr/>
          <p:nvPr/>
        </p:nvSpPr>
        <p:spPr>
          <a:xfrm>
            <a:off x="286719" y="4238579"/>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Объект 4"/>
          <p:cNvSpPr>
            <a:spLocks noGrp="1"/>
          </p:cNvSpPr>
          <p:nvPr>
            <p:ph sz="half" idx="13"/>
          </p:nvPr>
        </p:nvSpPr>
        <p:spPr>
          <a:xfrm>
            <a:off x="4216517" y="5061797"/>
            <a:ext cx="3430946" cy="1362535"/>
          </a:xfrm>
        </p:spPr>
        <p:txBody>
          <a:bodyPr>
            <a:noAutofit/>
          </a:bodyPr>
          <a:lstStyle/>
          <a:p>
            <a:pPr marL="144000">
              <a:lnSpc>
                <a:spcPct val="100000"/>
              </a:lnSpc>
              <a:spcBef>
                <a:spcPts val="0"/>
              </a:spcBef>
              <a:buClr>
                <a:srgbClr val="014067"/>
              </a:buClr>
            </a:pPr>
            <a:r>
              <a:rPr lang="ru-RU" sz="1800" dirty="0"/>
              <a:t>Время полёта: до 1,5 часа </a:t>
            </a:r>
          </a:p>
          <a:p>
            <a:pPr marL="144000">
              <a:lnSpc>
                <a:spcPct val="100000"/>
              </a:lnSpc>
              <a:spcBef>
                <a:spcPts val="0"/>
              </a:spcBef>
              <a:buClr>
                <a:srgbClr val="014067"/>
              </a:buClr>
            </a:pPr>
            <a:r>
              <a:rPr lang="ru-RU" sz="1800" dirty="0"/>
              <a:t>Дальность полёта: до 15 км </a:t>
            </a:r>
          </a:p>
          <a:p>
            <a:pPr marL="144000">
              <a:lnSpc>
                <a:spcPct val="100000"/>
              </a:lnSpc>
              <a:spcBef>
                <a:spcPts val="0"/>
              </a:spcBef>
              <a:buClr>
                <a:srgbClr val="014067"/>
              </a:buClr>
            </a:pPr>
            <a:r>
              <a:rPr lang="ru-RU" sz="1800" dirty="0"/>
              <a:t>Высота полёта: до 3 600 м</a:t>
            </a:r>
          </a:p>
        </p:txBody>
      </p:sp>
      <p:sp>
        <p:nvSpPr>
          <p:cNvPr id="48"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4216516" y="4704194"/>
            <a:ext cx="3111964" cy="508636"/>
          </a:xfrm>
        </p:spPr>
        <p:txBody>
          <a:bodyPr rtlCol="0">
            <a:normAutofit/>
          </a:bodyPr>
          <a:lstStyle/>
          <a:p>
            <a:r>
              <a:rPr lang="en-US" sz="2000" dirty="0"/>
              <a:t>ZALA 421-04M</a:t>
            </a:r>
            <a:endParaRPr lang="ru-RU" sz="2000" dirty="0"/>
          </a:p>
        </p:txBody>
      </p:sp>
      <p:sp>
        <p:nvSpPr>
          <p:cNvPr id="49" name="Скругленный прямоугольник 48"/>
          <p:cNvSpPr/>
          <p:nvPr/>
        </p:nvSpPr>
        <p:spPr>
          <a:xfrm>
            <a:off x="4164705" y="4306561"/>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Объект 4"/>
          <p:cNvSpPr>
            <a:spLocks noGrp="1"/>
          </p:cNvSpPr>
          <p:nvPr>
            <p:ph sz="half" idx="13"/>
          </p:nvPr>
        </p:nvSpPr>
        <p:spPr>
          <a:xfrm>
            <a:off x="7961797" y="2171036"/>
            <a:ext cx="3534568" cy="1860707"/>
          </a:xfrm>
        </p:spPr>
        <p:txBody>
          <a:bodyPr>
            <a:noAutofit/>
          </a:bodyPr>
          <a:lstStyle/>
          <a:p>
            <a:pPr marL="144000">
              <a:lnSpc>
                <a:spcPct val="100000"/>
              </a:lnSpc>
              <a:spcBef>
                <a:spcPts val="0"/>
              </a:spcBef>
              <a:buClr>
                <a:srgbClr val="014067"/>
              </a:buClr>
            </a:pPr>
            <a:r>
              <a:rPr lang="ru-RU" sz="1800" dirty="0"/>
              <a:t>Время полёта: до 30 минут </a:t>
            </a:r>
          </a:p>
          <a:p>
            <a:pPr marL="144000">
              <a:lnSpc>
                <a:spcPct val="100000"/>
              </a:lnSpc>
              <a:spcBef>
                <a:spcPts val="0"/>
              </a:spcBef>
              <a:buClr>
                <a:srgbClr val="014067"/>
              </a:buClr>
            </a:pPr>
            <a:r>
              <a:rPr lang="ru-RU" sz="1800" dirty="0"/>
              <a:t>Дальность полёта: ? </a:t>
            </a:r>
          </a:p>
          <a:p>
            <a:pPr marL="144000">
              <a:lnSpc>
                <a:spcPct val="100000"/>
              </a:lnSpc>
              <a:spcBef>
                <a:spcPts val="0"/>
              </a:spcBef>
              <a:buClr>
                <a:srgbClr val="014067"/>
              </a:buClr>
            </a:pPr>
            <a:r>
              <a:rPr lang="ru-RU" sz="1800" dirty="0"/>
              <a:t>Высота полёта: ? </a:t>
            </a:r>
          </a:p>
          <a:p>
            <a:pPr marL="144000">
              <a:lnSpc>
                <a:spcPct val="100000"/>
              </a:lnSpc>
              <a:spcBef>
                <a:spcPts val="0"/>
              </a:spcBef>
              <a:buClr>
                <a:srgbClr val="014067"/>
              </a:buClr>
            </a:pPr>
            <a:r>
              <a:rPr lang="ru-RU" sz="1800" dirty="0"/>
              <a:t>Вооружение: полезная нагрузка до 3 кг</a:t>
            </a:r>
          </a:p>
        </p:txBody>
      </p:sp>
      <p:sp>
        <p:nvSpPr>
          <p:cNvPr id="53"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7961796" y="1813433"/>
            <a:ext cx="3111964" cy="508636"/>
          </a:xfrm>
        </p:spPr>
        <p:txBody>
          <a:bodyPr rtlCol="0">
            <a:normAutofit/>
          </a:bodyPr>
          <a:lstStyle/>
          <a:p>
            <a:r>
              <a:rPr lang="ru-RU" sz="2000" dirty="0"/>
              <a:t>Куб-БЛА</a:t>
            </a:r>
          </a:p>
        </p:txBody>
      </p:sp>
      <p:sp>
        <p:nvSpPr>
          <p:cNvPr id="54" name="Скругленный прямоугольник 53"/>
          <p:cNvSpPr/>
          <p:nvPr/>
        </p:nvSpPr>
        <p:spPr>
          <a:xfrm>
            <a:off x="7894079" y="1523238"/>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Объект 4"/>
          <p:cNvSpPr>
            <a:spLocks noGrp="1"/>
          </p:cNvSpPr>
          <p:nvPr>
            <p:ph sz="half" idx="13"/>
          </p:nvPr>
        </p:nvSpPr>
        <p:spPr>
          <a:xfrm>
            <a:off x="8005655" y="5104890"/>
            <a:ext cx="3916621" cy="1860707"/>
          </a:xfrm>
        </p:spPr>
        <p:txBody>
          <a:bodyPr>
            <a:noAutofit/>
          </a:bodyPr>
          <a:lstStyle/>
          <a:p>
            <a:pPr marL="144000">
              <a:lnSpc>
                <a:spcPct val="100000"/>
              </a:lnSpc>
              <a:spcBef>
                <a:spcPts val="0"/>
              </a:spcBef>
              <a:buClr>
                <a:srgbClr val="014067"/>
              </a:buClr>
            </a:pPr>
            <a:r>
              <a:rPr lang="ru-RU" sz="1800" dirty="0"/>
              <a:t>Время полёта: до 2,5 часа </a:t>
            </a:r>
          </a:p>
          <a:p>
            <a:pPr marL="144000">
              <a:lnSpc>
                <a:spcPct val="100000"/>
              </a:lnSpc>
              <a:spcBef>
                <a:spcPts val="0"/>
              </a:spcBef>
              <a:buClr>
                <a:srgbClr val="014067"/>
              </a:buClr>
            </a:pPr>
            <a:r>
              <a:rPr lang="ru-RU" sz="1800" dirty="0"/>
              <a:t>Дальность полёта: до 50 км </a:t>
            </a:r>
          </a:p>
          <a:p>
            <a:pPr marL="144000">
              <a:lnSpc>
                <a:spcPct val="100000"/>
              </a:lnSpc>
              <a:spcBef>
                <a:spcPts val="0"/>
              </a:spcBef>
              <a:buClr>
                <a:srgbClr val="014067"/>
              </a:buClr>
            </a:pPr>
            <a:r>
              <a:rPr lang="ru-RU" sz="1800" dirty="0"/>
              <a:t>Высота полёта: до 4 000 м</a:t>
            </a:r>
          </a:p>
        </p:txBody>
      </p:sp>
      <p:sp>
        <p:nvSpPr>
          <p:cNvPr id="57" name="Текст 14">
            <a:extLst>
              <a:ext uri="{FF2B5EF4-FFF2-40B4-BE49-F238E27FC236}">
                <a16:creationId xmlns:a16="http://schemas.microsoft.com/office/drawing/2014/main" id="{24E18385-8BEA-4522-ABAA-5AB38F0D4FC2}"/>
              </a:ext>
            </a:extLst>
          </p:cNvPr>
          <p:cNvSpPr>
            <a:spLocks noGrp="1"/>
          </p:cNvSpPr>
          <p:nvPr>
            <p:ph type="body" idx="1"/>
          </p:nvPr>
        </p:nvSpPr>
        <p:spPr>
          <a:xfrm>
            <a:off x="8005655" y="4747287"/>
            <a:ext cx="3111964" cy="508636"/>
          </a:xfrm>
        </p:spPr>
        <p:txBody>
          <a:bodyPr rtlCol="0">
            <a:normAutofit/>
          </a:bodyPr>
          <a:lstStyle/>
          <a:p>
            <a:r>
              <a:rPr lang="ru-RU" sz="2000" dirty="0"/>
              <a:t>Элерон-10</a:t>
            </a:r>
          </a:p>
        </p:txBody>
      </p:sp>
      <p:sp>
        <p:nvSpPr>
          <p:cNvPr id="58" name="Скругленный прямоугольник 57"/>
          <p:cNvSpPr/>
          <p:nvPr/>
        </p:nvSpPr>
        <p:spPr>
          <a:xfrm>
            <a:off x="7953844" y="4349654"/>
            <a:ext cx="3534568" cy="2365693"/>
          </a:xfrm>
          <a:prstGeom prst="roundRect">
            <a:avLst/>
          </a:prstGeom>
          <a:noFill/>
          <a:ln w="28575">
            <a:solidFill>
              <a:srgbClr val="014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 name="Рисунок 1"/>
          <p:cNvPicPr>
            <a:picLocks noChangeAspect="1"/>
          </p:cNvPicPr>
          <p:nvPr/>
        </p:nvPicPr>
        <p:blipFill rotWithShape="1">
          <a:blip r:embed="rId3"/>
          <a:srcRect l="17857" r="17857"/>
          <a:stretch/>
        </p:blipFill>
        <p:spPr>
          <a:xfrm>
            <a:off x="286718" y="661349"/>
            <a:ext cx="1324800" cy="1324800"/>
          </a:xfrm>
          <a:prstGeom prst="ellipse">
            <a:avLst/>
          </a:prstGeom>
          <a:ln w="28575">
            <a:solidFill>
              <a:srgbClr val="014067"/>
            </a:solidFill>
          </a:ln>
        </p:spPr>
      </p:pic>
      <p:pic>
        <p:nvPicPr>
          <p:cNvPr id="3" name="Рисунок 2"/>
          <p:cNvPicPr>
            <a:picLocks noChangeAspect="1"/>
          </p:cNvPicPr>
          <p:nvPr/>
        </p:nvPicPr>
        <p:blipFill rotWithShape="1">
          <a:blip r:embed="rId4"/>
          <a:srcRect l="20833" r="20833"/>
          <a:stretch/>
        </p:blipFill>
        <p:spPr>
          <a:xfrm>
            <a:off x="3925647" y="653602"/>
            <a:ext cx="1324800" cy="1324800"/>
          </a:xfrm>
          <a:prstGeom prst="ellipse">
            <a:avLst/>
          </a:prstGeom>
          <a:ln w="28575">
            <a:solidFill>
              <a:srgbClr val="014067"/>
            </a:solidFill>
          </a:ln>
        </p:spPr>
      </p:pic>
      <p:pic>
        <p:nvPicPr>
          <p:cNvPr id="6" name="Рисунок 5"/>
          <p:cNvPicPr>
            <a:picLocks noChangeAspect="1"/>
          </p:cNvPicPr>
          <p:nvPr/>
        </p:nvPicPr>
        <p:blipFill rotWithShape="1">
          <a:blip r:embed="rId5"/>
          <a:srcRect l="35250" t="3449" r="1278" b="627"/>
          <a:stretch/>
        </p:blipFill>
        <p:spPr>
          <a:xfrm>
            <a:off x="7885797" y="632351"/>
            <a:ext cx="1263598" cy="1270808"/>
          </a:xfrm>
          <a:prstGeom prst="ellipse">
            <a:avLst/>
          </a:prstGeom>
          <a:ln w="28575">
            <a:solidFill>
              <a:srgbClr val="014067"/>
            </a:solidFill>
          </a:ln>
        </p:spPr>
      </p:pic>
      <p:pic>
        <p:nvPicPr>
          <p:cNvPr id="7" name="Рисунок 6"/>
          <p:cNvPicPr>
            <a:picLocks noChangeAspect="1"/>
          </p:cNvPicPr>
          <p:nvPr/>
        </p:nvPicPr>
        <p:blipFill rotWithShape="1">
          <a:blip r:embed="rId6"/>
          <a:srcRect l="17383" r="17383"/>
          <a:stretch/>
        </p:blipFill>
        <p:spPr>
          <a:xfrm>
            <a:off x="2823998" y="3633712"/>
            <a:ext cx="1324800" cy="1324800"/>
          </a:xfrm>
          <a:prstGeom prst="ellipse">
            <a:avLst/>
          </a:prstGeom>
          <a:ln w="28575">
            <a:solidFill>
              <a:srgbClr val="014067"/>
            </a:solidFill>
          </a:ln>
        </p:spPr>
      </p:pic>
      <p:pic>
        <p:nvPicPr>
          <p:cNvPr id="8" name="Рисунок 7"/>
          <p:cNvPicPr>
            <a:picLocks noChangeAspect="1"/>
          </p:cNvPicPr>
          <p:nvPr/>
        </p:nvPicPr>
        <p:blipFill rotWithShape="1">
          <a:blip r:embed="rId7"/>
          <a:srcRect l="909" t="909" r="24091" b="-909"/>
          <a:stretch/>
        </p:blipFill>
        <p:spPr>
          <a:xfrm>
            <a:off x="6686077" y="3544442"/>
            <a:ext cx="1324800" cy="1324800"/>
          </a:xfrm>
          <a:prstGeom prst="ellipse">
            <a:avLst/>
          </a:prstGeom>
          <a:ln w="28575">
            <a:solidFill>
              <a:srgbClr val="014067"/>
            </a:solidFill>
          </a:ln>
        </p:spPr>
      </p:pic>
      <p:pic>
        <p:nvPicPr>
          <p:cNvPr id="22" name="Рисунок 21"/>
          <p:cNvPicPr>
            <a:picLocks noChangeAspect="1"/>
          </p:cNvPicPr>
          <p:nvPr/>
        </p:nvPicPr>
        <p:blipFill rotWithShape="1">
          <a:blip r:embed="rId8"/>
          <a:srcRect l="21017" r="21017"/>
          <a:stretch/>
        </p:blipFill>
        <p:spPr>
          <a:xfrm>
            <a:off x="10691708" y="3528299"/>
            <a:ext cx="1324800" cy="1324800"/>
          </a:xfrm>
          <a:prstGeom prst="ellipse">
            <a:avLst/>
          </a:prstGeom>
          <a:ln w="28575">
            <a:solidFill>
              <a:srgbClr val="014067"/>
            </a:solidFill>
          </a:ln>
        </p:spPr>
      </p:pic>
    </p:spTree>
    <p:extLst>
      <p:ext uri="{BB962C8B-B14F-4D97-AF65-F5344CB8AC3E}">
        <p14:creationId xmlns:p14="http://schemas.microsoft.com/office/powerpoint/2010/main" val="2535886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Заголовок 13">
            <a:extLst>
              <a:ext uri="{FF2B5EF4-FFF2-40B4-BE49-F238E27FC236}">
                <a16:creationId xmlns:a16="http://schemas.microsoft.com/office/drawing/2014/main" id="{E3E5EE03-FBF6-46F5-8085-716AC6CE1C8C}"/>
              </a:ext>
            </a:extLst>
          </p:cNvPr>
          <p:cNvSpPr>
            <a:spLocks noGrp="1"/>
          </p:cNvSpPr>
          <p:nvPr>
            <p:ph type="title"/>
          </p:nvPr>
        </p:nvSpPr>
        <p:spPr>
          <a:xfrm>
            <a:off x="520698" y="375282"/>
            <a:ext cx="8333222" cy="1147969"/>
          </a:xfrm>
        </p:spPr>
        <p:txBody>
          <a:bodyPr rtlCol="0"/>
          <a:lstStyle/>
          <a:p>
            <a:pPr rtl="0"/>
            <a:r>
              <a:rPr lang="ru-RU" dirty="0"/>
              <a:t>Квадрокоптер в военных целях</a:t>
            </a:r>
            <a:endParaRPr lang="ru-RU" b="0" dirty="0"/>
          </a:p>
        </p:txBody>
      </p:sp>
      <p:sp>
        <p:nvSpPr>
          <p:cNvPr id="20" name="Нижний колонтитул 4">
            <a:extLst>
              <a:ext uri="{FF2B5EF4-FFF2-40B4-BE49-F238E27FC236}">
                <a16:creationId xmlns:a16="http://schemas.microsoft.com/office/drawing/2014/main" id="{391D3201-20F9-4DD7-B4EB-F41AF17CA428}"/>
              </a:ext>
            </a:extLst>
          </p:cNvPr>
          <p:cNvSpPr>
            <a:spLocks noGrp="1"/>
          </p:cNvSpPr>
          <p:nvPr>
            <p:ph type="ftr" sz="quarter" idx="17"/>
          </p:nvPr>
        </p:nvSpPr>
        <p:spPr/>
        <p:txBody>
          <a:bodyPr rtlCol="0"/>
          <a:lstStyle>
            <a:lvl1pPr algn="r">
              <a:defRPr sz="1200">
                <a:solidFill>
                  <a:schemeClr val="tx1">
                    <a:lumMod val="50000"/>
                    <a:lumOff val="50000"/>
                  </a:schemeClr>
                </a:solidFill>
              </a:defRPr>
            </a:lvl1pPr>
          </a:lstStyle>
          <a:p>
            <a:pPr algn="l" rtl="0"/>
            <a:r>
              <a:rPr lang="ru-RU" dirty="0"/>
              <a:t>Стр. 75</a:t>
            </a:r>
          </a:p>
        </p:txBody>
      </p:sp>
      <p:pic>
        <p:nvPicPr>
          <p:cNvPr id="1026" name="Picture 2" descr="Picture background"/>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76058" y="2685801"/>
            <a:ext cx="6583680" cy="3670549"/>
          </a:xfrm>
          <a:prstGeom prst="rect">
            <a:avLst/>
          </a:prstGeom>
          <a:noFill/>
          <a:extLst>
            <a:ext uri="{909E8E84-426E-40DD-AFC4-6F175D3DCCD1}">
              <a14:hiddenFill xmlns:a14="http://schemas.microsoft.com/office/drawing/2010/main">
                <a:solidFill>
                  <a:srgbClr val="FFFFFF"/>
                </a:solidFill>
              </a14:hiddenFill>
            </a:ext>
          </a:extLst>
        </p:spPr>
      </p:pic>
      <p:sp>
        <p:nvSpPr>
          <p:cNvPr id="21" name="Номер слайда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rtlCol="0"/>
          <a:lstStyle>
            <a:lvl1pPr algn="r">
              <a:defRPr sz="1200">
                <a:solidFill>
                  <a:schemeClr val="tx1">
                    <a:lumMod val="50000"/>
                    <a:lumOff val="50000"/>
                  </a:schemeClr>
                </a:solidFill>
              </a:defRPr>
            </a:lvl1pPr>
          </a:lstStyle>
          <a:p>
            <a:pPr rtl="0"/>
            <a:fld id="{8699F50C-BE38-4BD0-BA84-9B090E1F2B9B}" type="slidenum">
              <a:rPr lang="ru-RU" smtClean="0"/>
              <a:pPr rtl="0"/>
              <a:t>7</a:t>
            </a:fld>
            <a:endParaRPr lang="ru-RU"/>
          </a:p>
        </p:txBody>
      </p:sp>
      <p:sp>
        <p:nvSpPr>
          <p:cNvPr id="8" name="Параллелограмм 7"/>
          <p:cNvSpPr/>
          <p:nvPr/>
        </p:nvSpPr>
        <p:spPr>
          <a:xfrm rot="2276265">
            <a:off x="10117473" y="2658732"/>
            <a:ext cx="3034145" cy="442397"/>
          </a:xfrm>
          <a:prstGeom prst="parallelogram">
            <a:avLst/>
          </a:prstGeom>
          <a:solidFill>
            <a:srgbClr val="00194C"/>
          </a:solidFill>
          <a:ln>
            <a:solidFill>
              <a:srgbClr val="0019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Объект 15">
            <a:extLst>
              <a:ext uri="{FF2B5EF4-FFF2-40B4-BE49-F238E27FC236}">
                <a16:creationId xmlns:a16="http://schemas.microsoft.com/office/drawing/2014/main" id="{1DCFA8A2-3FB8-48CA-933D-0800A9D2A2A2}"/>
              </a:ext>
            </a:extLst>
          </p:cNvPr>
          <p:cNvSpPr>
            <a:spLocks noGrp="1"/>
          </p:cNvSpPr>
          <p:nvPr>
            <p:ph sz="half" idx="13"/>
          </p:nvPr>
        </p:nvSpPr>
        <p:spPr>
          <a:xfrm>
            <a:off x="601056" y="1523251"/>
            <a:ext cx="4968471" cy="3232149"/>
          </a:xfrm>
        </p:spPr>
        <p:txBody>
          <a:bodyPr rtlCol="0"/>
          <a:lstStyle/>
          <a:p>
            <a:pPr marL="0" indent="0" rtl="0">
              <a:buClr>
                <a:schemeClr val="accent2"/>
              </a:buClr>
              <a:buNone/>
            </a:pPr>
            <a:r>
              <a:rPr lang="ru-RU" dirty="0"/>
              <a:t>Квадрокоптер – это  самая распространенная схема построения среди гражданских коптеров. Включает двигатель, контролер частоты вращения, АКБ, полетный контроллер, приемник, модуль </a:t>
            </a:r>
            <a:r>
              <a:rPr lang="en-US" dirty="0"/>
              <a:t>GPS</a:t>
            </a:r>
            <a:r>
              <a:rPr lang="ru-RU" dirty="0"/>
              <a:t>, управляемый подвес для камеры и ПДУ</a:t>
            </a:r>
          </a:p>
        </p:txBody>
      </p:sp>
      <p:sp>
        <p:nvSpPr>
          <p:cNvPr id="9" name="TextBox 8"/>
          <p:cNvSpPr txBox="1"/>
          <p:nvPr/>
        </p:nvSpPr>
        <p:spPr>
          <a:xfrm>
            <a:off x="9353481" y="6352143"/>
            <a:ext cx="3009900" cy="369332"/>
          </a:xfrm>
          <a:prstGeom prst="rect">
            <a:avLst/>
          </a:prstGeom>
          <a:noFill/>
        </p:spPr>
        <p:txBody>
          <a:bodyPr wrap="square" rtlCol="0">
            <a:spAutoFit/>
          </a:bodyPr>
          <a:lstStyle/>
          <a:p>
            <a:r>
              <a:rPr lang="ru-RU" i="1" dirty="0"/>
              <a:t>Схема квадрокоптера</a:t>
            </a:r>
          </a:p>
        </p:txBody>
      </p:sp>
    </p:spTree>
    <p:extLst>
      <p:ext uri="{BB962C8B-B14F-4D97-AF65-F5344CB8AC3E}">
        <p14:creationId xmlns:p14="http://schemas.microsoft.com/office/powerpoint/2010/main" val="3829064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Объект 6">
            <a:extLst>
              <a:ext uri="{FF2B5EF4-FFF2-40B4-BE49-F238E27FC236}">
                <a16:creationId xmlns:a16="http://schemas.microsoft.com/office/drawing/2014/main" id="{2482DBEC-EE72-4155-ACC5-87E80C5606A9}"/>
              </a:ext>
            </a:extLst>
          </p:cNvPr>
          <p:cNvSpPr>
            <a:spLocks noGrp="1"/>
          </p:cNvSpPr>
          <p:nvPr>
            <p:ph idx="1"/>
          </p:nvPr>
        </p:nvSpPr>
        <p:spPr>
          <a:xfrm>
            <a:off x="244550" y="1630949"/>
            <a:ext cx="7374026" cy="4725401"/>
          </a:xfrm>
        </p:spPr>
        <p:txBody>
          <a:bodyPr rtlCol="0">
            <a:noAutofit/>
          </a:bodyPr>
          <a:lstStyle/>
          <a:p>
            <a:r>
              <a:rPr lang="ru-RU" dirty="0"/>
              <a:t>На поле боя коптер выполняет задачи </a:t>
            </a:r>
            <a:r>
              <a:rPr lang="ru-RU" b="1" dirty="0"/>
              <a:t>по наблюдению и сбросу</a:t>
            </a:r>
            <a:r>
              <a:rPr lang="ru-RU" dirty="0"/>
              <a:t> различных предметов. Под наблюдением подразумевается разведка, обеспечение боя, различных мероприятий и корректировка огня артиллерии, танков, гранатометов, ПТРК и боевых машин. </a:t>
            </a:r>
          </a:p>
          <a:p>
            <a:r>
              <a:rPr lang="ru-RU" b="1" dirty="0"/>
              <a:t>Для сброса боеприпасов</a:t>
            </a:r>
            <a:r>
              <a:rPr lang="ru-RU" dirty="0"/>
              <a:t> с квадрокоптера необходимо подлететь максимально близко к цели, но это многократно повышает риск потерять дрон. Ветер и передвижение дрона понижают точность сброса. Как и что именно сбрасывать зависит от полезной нагрузки конкретной модели коптера. </a:t>
            </a:r>
          </a:p>
          <a:p>
            <a:endParaRPr lang="ru-RU" dirty="0"/>
          </a:p>
        </p:txBody>
      </p:sp>
      <p:sp>
        <p:nvSpPr>
          <p:cNvPr id="12" name="Номер слайда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rtlCol="0"/>
          <a:lstStyle/>
          <a:p>
            <a:pPr rtl="0"/>
            <a:fld id="{8699F50C-BE38-4BD0-BA84-9B090E1F2B9B}" type="slidenum">
              <a:rPr lang="ru-RU" smtClean="0"/>
              <a:pPr rtl="0"/>
              <a:t>8</a:t>
            </a:fld>
            <a:endParaRPr lang="ru-RU"/>
          </a:p>
        </p:txBody>
      </p:sp>
      <p:pic>
        <p:nvPicPr>
          <p:cNvPr id="8" name="Рисунок 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8861" t="-3450" r="27827" b="3450"/>
          <a:stretch/>
        </p:blipFill>
        <p:spPr>
          <a:xfrm>
            <a:off x="6581710" y="-14249"/>
            <a:ext cx="5655733" cy="6872249"/>
          </a:xfrm>
        </p:spPr>
      </p:pic>
    </p:spTree>
    <p:extLst>
      <p:ext uri="{BB962C8B-B14F-4D97-AF65-F5344CB8AC3E}">
        <p14:creationId xmlns:p14="http://schemas.microsoft.com/office/powerpoint/2010/main" val="97200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Шестиугольник 9" descr="Сплошной темный шестиугольник в центре изображения">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a:p>
        </p:txBody>
      </p:sp>
      <p:sp>
        <p:nvSpPr>
          <p:cNvPr id="9" name="Надпись 8">
            <a:extLst>
              <a:ext uri="{FF2B5EF4-FFF2-40B4-BE49-F238E27FC236}">
                <a16:creationId xmlns:a16="http://schemas.microsoft.com/office/drawing/2014/main" id="{64052DBB-CC72-4F59-92CE-00AB25EFF3F6}"/>
              </a:ext>
            </a:extLst>
          </p:cNvPr>
          <p:cNvSpPr txBox="1"/>
          <p:nvPr/>
        </p:nvSpPr>
        <p:spPr>
          <a:xfrm>
            <a:off x="2955850" y="3666606"/>
            <a:ext cx="1881541" cy="307777"/>
          </a:xfrm>
          <a:prstGeom prst="rect">
            <a:avLst/>
          </a:prstGeom>
          <a:noFill/>
        </p:spPr>
        <p:txBody>
          <a:bodyPr wrap="none" rtlCol="0">
            <a:spAutoFit/>
          </a:bodyPr>
          <a:lstStyle/>
          <a:p>
            <a:pPr rtl="0"/>
            <a:r>
              <a:rPr lang="ru-RU" sz="1400">
                <a:cs typeface="Calibri Light" panose="020F0302020204030204" pitchFamily="34" charset="0"/>
              </a:rPr>
              <a:t>FABRIKAM RESIDENCES</a:t>
            </a:r>
          </a:p>
        </p:txBody>
      </p:sp>
      <p:sp>
        <p:nvSpPr>
          <p:cNvPr id="3" name="Текст 2"/>
          <p:cNvSpPr>
            <a:spLocks noGrp="1"/>
          </p:cNvSpPr>
          <p:nvPr>
            <p:ph type="body" idx="1"/>
          </p:nvPr>
        </p:nvSpPr>
        <p:spPr>
          <a:xfrm>
            <a:off x="6305748" y="1067896"/>
            <a:ext cx="5657652" cy="4418504"/>
          </a:xfrm>
        </p:spPr>
        <p:txBody>
          <a:bodyPr>
            <a:noAutofit/>
          </a:bodyPr>
          <a:lstStyle/>
          <a:p>
            <a:pPr>
              <a:buClr>
                <a:schemeClr val="accent2"/>
              </a:buClr>
            </a:pPr>
            <a:r>
              <a:rPr lang="ru-RU" sz="2400" b="1" spc="0" dirty="0">
                <a:solidFill>
                  <a:schemeClr val="tx1"/>
                </a:solidFill>
                <a:cs typeface="+mn-cs"/>
              </a:rPr>
              <a:t>Цель для сброса с БПЛА – </a:t>
            </a:r>
            <a:r>
              <a:rPr lang="ru-RU" sz="2400" spc="0" dirty="0">
                <a:solidFill>
                  <a:schemeClr val="tx1"/>
                </a:solidFill>
                <a:cs typeface="+mn-cs"/>
              </a:rPr>
              <a:t>преимущественно открыто расположенная пехота. Минимальная грузоподъёмность для доставки гранаты РГД-5 должна быть не менее 500 г (с учётом механизма сброса), часто используются доработанные 30-мм гранаты ВОГ-17 со стабилизатором, напечатанным на 3D принтере.</a:t>
            </a:r>
          </a:p>
          <a:p>
            <a:pPr>
              <a:buClr>
                <a:schemeClr val="accent2"/>
              </a:buClr>
            </a:pPr>
            <a:r>
              <a:rPr lang="ru-RU" sz="2400" spc="0" dirty="0">
                <a:solidFill>
                  <a:schemeClr val="tx1"/>
                </a:solidFill>
                <a:cs typeface="+mn-cs"/>
              </a:rPr>
              <a:t>Другая полезная нагрузка, которую могут нести коптеры, это второй АКБ, ретранслятор или несколько сотовых телефонов. Дополнительный АКБ увеличивает время полета, ретранслятор - дальность связи. </a:t>
            </a:r>
          </a:p>
        </p:txBody>
      </p:sp>
      <p:pic>
        <p:nvPicPr>
          <p:cNvPr id="12" name="Рисунок 11"/>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1261" r="21261"/>
          <a:stretch>
            <a:fillRect/>
          </a:stretch>
        </p:blipFill>
        <p:spPr>
          <a:xfrm>
            <a:off x="1299791" y="860424"/>
            <a:ext cx="4429125" cy="5137150"/>
          </a:xfrm>
        </p:spPr>
      </p:pic>
      <p:sp>
        <p:nvSpPr>
          <p:cNvPr id="13" name="Прямоугольник 12"/>
          <p:cNvSpPr/>
          <p:nvPr/>
        </p:nvSpPr>
        <p:spPr>
          <a:xfrm>
            <a:off x="260771" y="90983"/>
            <a:ext cx="6507166" cy="769441"/>
          </a:xfrm>
          <a:prstGeom prst="rect">
            <a:avLst/>
          </a:prstGeom>
        </p:spPr>
        <p:txBody>
          <a:bodyPr wrap="none">
            <a:spAutoFit/>
          </a:bodyPr>
          <a:lstStyle/>
          <a:p>
            <a:r>
              <a:rPr lang="ru-RU" sz="4400" b="1" dirty="0">
                <a:solidFill>
                  <a:schemeClr val="accent1"/>
                </a:solidFill>
                <a:latin typeface="+mj-lt"/>
                <a:ea typeface="+mj-ea"/>
                <a:cs typeface="+mj-cs"/>
              </a:rPr>
              <a:t>Цель и грузоподъёмность</a:t>
            </a:r>
          </a:p>
        </p:txBody>
      </p:sp>
    </p:spTree>
    <p:extLst>
      <p:ext uri="{BB962C8B-B14F-4D97-AF65-F5344CB8AC3E}">
        <p14:creationId xmlns:p14="http://schemas.microsoft.com/office/powerpoint/2010/main" val="4292661376"/>
      </p:ext>
    </p:extLst>
  </p:cSld>
  <p:clrMapOvr>
    <a:masterClrMapping/>
  </p:clrMapOvr>
</p:sld>
</file>

<file path=ppt/theme/theme1.xml><?xml version="1.0" encoding="utf-8"?>
<a:theme xmlns:a="http://schemas.openxmlformats.org/drawingml/2006/main" name="Тема Offic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Тема Offic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506_TF00951641.potx" id="{D61D9B98-77EB-4AFD-A5C1-4C81238E65A1}" vid="{ED9A72C6-E22F-4D0A-8A23-0B9FD3BEF397}"/>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Светлая презентация с шестиугольником</Template>
  <TotalTime>0</TotalTime>
  <Words>2205</Words>
  <Application>Microsoft Office PowerPoint</Application>
  <DocSecurity>0</DocSecurity>
  <PresentationFormat>Широкоэкранный</PresentationFormat>
  <Paragraphs>261</Paragraphs>
  <Slides>23</Slides>
  <Notes>12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2</vt:i4>
      </vt:variant>
      <vt:variant>
        <vt:lpstr>Заголовки слайдов</vt:lpstr>
      </vt:variant>
      <vt:variant>
        <vt:i4>23</vt:i4>
      </vt:variant>
    </vt:vector>
  </HeadingPairs>
  <TitlesOfParts>
    <vt:vector size="30" baseType="lpstr">
      <vt:lpstr>Arial</vt:lpstr>
      <vt:lpstr>Arial Black</vt:lpstr>
      <vt:lpstr>Calibri</vt:lpstr>
      <vt:lpstr>Gill Sans SemiBold</vt:lpstr>
      <vt:lpstr>Times New Roman</vt:lpstr>
      <vt:lpstr>Тема Office</vt:lpstr>
      <vt:lpstr>1_Тема Office</vt:lpstr>
      <vt:lpstr>Беспилотные Летательные Аппараты</vt:lpstr>
      <vt:lpstr>БПЛА по функциональному назначению</vt:lpstr>
      <vt:lpstr>Схема БПЛА</vt:lpstr>
      <vt:lpstr>Основные виды БПЛА</vt:lpstr>
      <vt:lpstr>Основные виды БПЛА</vt:lpstr>
      <vt:lpstr>Основные виды БПЛА</vt:lpstr>
      <vt:lpstr>Квадрокоптер в военных целях</vt:lpstr>
      <vt:lpstr>Презентация PowerPoint</vt:lpstr>
      <vt:lpstr>Презентация PowerPoint</vt:lpstr>
      <vt:lpstr>БПЛА</vt:lpstr>
      <vt:lpstr>БПЛА</vt:lpstr>
      <vt:lpstr>БПЛА</vt:lpstr>
      <vt:lpstr>Подготовка аппаратуры, запчастей и инструментов</vt:lpstr>
      <vt:lpstr>Презентация PowerPoint</vt:lpstr>
      <vt:lpstr>В процессе полета</vt:lpstr>
      <vt:lpstr>1. Определитесь с пунктом интереса для разведки</vt:lpstr>
      <vt:lpstr>Презентация PowerPoint</vt:lpstr>
      <vt:lpstr>Презентация PowerPoint</vt:lpstr>
      <vt:lpstr>1. Нажать кнопку «возвращения домой»</vt:lpstr>
      <vt:lpstr>FPV- дроны                                                                 FPV- дроны</vt:lpstr>
      <vt:lpstr>Минус работы FPV-дронов</vt:lpstr>
      <vt:lpstr>Презентация PowerPoint</vt:lpstr>
      <vt:lpst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2</cp:revision>
  <dcterms:created xsi:type="dcterms:W3CDTF">2024-12-02T13:44:01Z</dcterms:created>
  <dcterms:modified xsi:type="dcterms:W3CDTF">2024-12-02T21:44:07Z</dcterms:modified>
  <cp:category/>
  <dc:identifier/>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